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3" r:id="rId5"/>
  </p:sldMasterIdLst>
  <p:notesMasterIdLst>
    <p:notesMasterId r:id="rId36"/>
  </p:notesMasterIdLst>
  <p:sldIdLst>
    <p:sldId id="256" r:id="rId6"/>
    <p:sldId id="570" r:id="rId7"/>
    <p:sldId id="539" r:id="rId8"/>
    <p:sldId id="638" r:id="rId9"/>
    <p:sldId id="566" r:id="rId10"/>
    <p:sldId id="268" r:id="rId11"/>
    <p:sldId id="461" r:id="rId12"/>
    <p:sldId id="549" r:id="rId13"/>
    <p:sldId id="546" r:id="rId14"/>
    <p:sldId id="545" r:id="rId15"/>
    <p:sldId id="553" r:id="rId16"/>
    <p:sldId id="642" r:id="rId17"/>
    <p:sldId id="608" r:id="rId18"/>
    <p:sldId id="643" r:id="rId19"/>
    <p:sldId id="644" r:id="rId20"/>
    <p:sldId id="645" r:id="rId21"/>
    <p:sldId id="646" r:id="rId22"/>
    <p:sldId id="647" r:id="rId23"/>
    <p:sldId id="613" r:id="rId24"/>
    <p:sldId id="636" r:id="rId25"/>
    <p:sldId id="630" r:id="rId26"/>
    <p:sldId id="622" r:id="rId27"/>
    <p:sldId id="650" r:id="rId28"/>
    <p:sldId id="651" r:id="rId29"/>
    <p:sldId id="623" r:id="rId30"/>
    <p:sldId id="624" r:id="rId31"/>
    <p:sldId id="652" r:id="rId32"/>
    <p:sldId id="654" r:id="rId33"/>
    <p:sldId id="625" r:id="rId34"/>
    <p:sldId id="626" r:id="rId35"/>
  </p:sldIdLst>
  <p:sldSz cx="9144000" cy="6858000" type="screen4x3"/>
  <p:notesSz cx="6858000" cy="18478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89">
          <p15:clr>
            <a:srgbClr val="A4A3A4"/>
          </p15:clr>
        </p15:guide>
        <p15:guide id="2" pos="2879">
          <p15:clr>
            <a:srgbClr val="A4A3A4"/>
          </p15:clr>
        </p15:guide>
        <p15:guide id="3" pos="2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A89CE"/>
    <a:srgbClr val="E28C05"/>
    <a:srgbClr val="003893"/>
    <a:srgbClr val="AD0E5E"/>
    <a:srgbClr val="A00054"/>
    <a:srgbClr val="F28725"/>
    <a:srgbClr val="F8991C"/>
    <a:srgbClr val="DCA0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63441" autoAdjust="0"/>
  </p:normalViewPr>
  <p:slideViewPr>
    <p:cSldViewPr snapToGrid="0" snapToObjects="1" showGuides="1">
      <p:cViewPr varScale="1">
        <p:scale>
          <a:sx n="54" d="100"/>
          <a:sy n="54" d="100"/>
        </p:scale>
        <p:origin x="2299" y="67"/>
      </p:cViewPr>
      <p:guideLst>
        <p:guide orient="horz" pos="589"/>
        <p:guide pos="2879"/>
        <p:guide pos="279"/>
      </p:guideLst>
    </p:cSldViewPr>
  </p:slideViewPr>
  <p:notesTextViewPr>
    <p:cViewPr>
      <p:scale>
        <a:sx n="100" d="100"/>
        <a:sy n="100" d="100"/>
      </p:scale>
      <p:origin x="0" y="0"/>
    </p:cViewPr>
  </p:notesTextViewPr>
  <p:sorterViewPr>
    <p:cViewPr>
      <p:scale>
        <a:sx n="66" d="100"/>
        <a:sy n="66" d="100"/>
      </p:scale>
      <p:origin x="0" y="-43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330081-2C0E-4938-BB2E-380221CD7BA8}" type="doc">
      <dgm:prSet loTypeId="urn:microsoft.com/office/officeart/2005/8/layout/orgChart1" loCatId="hierarchy" qsTypeId="urn:microsoft.com/office/officeart/2005/8/quickstyle/simple2" qsCatId="simple" csTypeId="urn:microsoft.com/office/officeart/2005/8/colors/accent1_1" csCatId="accent1" phldr="1"/>
      <dgm:spPr/>
      <dgm:t>
        <a:bodyPr/>
        <a:lstStyle/>
        <a:p>
          <a:endParaRPr lang="en-GB"/>
        </a:p>
      </dgm:t>
    </dgm:pt>
    <dgm:pt modelId="{FC01AFE8-CADD-4703-A365-0DA083F7B83A}">
      <dgm:prSet phldrT="[Text]" custT="1"/>
      <dgm:spPr/>
      <dgm:t>
        <a:bodyPr/>
        <a:lstStyle/>
        <a:p>
          <a:r>
            <a:rPr lang="en-GB" sz="1800" dirty="0">
              <a:solidFill>
                <a:schemeClr val="accent1">
                  <a:lumMod val="75000"/>
                </a:schemeClr>
              </a:solidFill>
            </a:rPr>
            <a:t>HEE’s Regional  Library and Knowledge Services Leads Group</a:t>
          </a:r>
        </a:p>
      </dgm:t>
    </dgm:pt>
    <dgm:pt modelId="{F90571CB-69A0-48B0-883A-917CD3D07B03}" type="parTrans" cxnId="{F967065B-CB6E-4836-839E-E751F7EBE8D1}">
      <dgm:prSet/>
      <dgm:spPr/>
      <dgm:t>
        <a:bodyPr/>
        <a:lstStyle/>
        <a:p>
          <a:endParaRPr lang="en-GB">
            <a:solidFill>
              <a:schemeClr val="accent1">
                <a:lumMod val="75000"/>
              </a:schemeClr>
            </a:solidFill>
          </a:endParaRPr>
        </a:p>
      </dgm:t>
    </dgm:pt>
    <dgm:pt modelId="{32C2B953-97C4-4E1E-BFDF-EB2C1C1E8D48}" type="sibTrans" cxnId="{F967065B-CB6E-4836-839E-E751F7EBE8D1}">
      <dgm:prSet/>
      <dgm:spPr/>
      <dgm:t>
        <a:bodyPr/>
        <a:lstStyle/>
        <a:p>
          <a:endParaRPr lang="en-GB">
            <a:solidFill>
              <a:schemeClr val="accent1">
                <a:lumMod val="75000"/>
              </a:schemeClr>
            </a:solidFill>
          </a:endParaRPr>
        </a:p>
      </dgm:t>
    </dgm:pt>
    <dgm:pt modelId="{AACF70CD-7713-4469-8E59-C2539CAA2556}">
      <dgm:prSet phldrT="[Text]" custT="1"/>
      <dgm:spPr/>
      <dgm:t>
        <a:bodyPr tIns="180000" anchor="t"/>
        <a:lstStyle/>
        <a:p>
          <a:r>
            <a:rPr lang="en-GB" sz="1000" dirty="0">
              <a:solidFill>
                <a:schemeClr val="accent1">
                  <a:lumMod val="75000"/>
                </a:schemeClr>
              </a:solidFill>
            </a:rPr>
            <a:t>Mobilising Evidence and Organisational Knowledge</a:t>
          </a:r>
        </a:p>
      </dgm:t>
    </dgm:pt>
    <dgm:pt modelId="{9FE706C2-9116-4CC3-9301-3EA5A78F30F0}" type="parTrans" cxnId="{17D0C2A2-C290-4608-B839-E9725FF2F724}">
      <dgm:prSet/>
      <dgm:spPr/>
      <dgm:t>
        <a:bodyPr/>
        <a:lstStyle/>
        <a:p>
          <a:endParaRPr lang="en-GB">
            <a:solidFill>
              <a:schemeClr val="accent1">
                <a:lumMod val="75000"/>
              </a:schemeClr>
            </a:solidFill>
          </a:endParaRPr>
        </a:p>
      </dgm:t>
    </dgm:pt>
    <dgm:pt modelId="{3C8EC6E8-5C59-4B63-B45E-47D4BF9A4473}" type="sibTrans" cxnId="{17D0C2A2-C290-4608-B839-E9725FF2F724}">
      <dgm:prSet/>
      <dgm:spPr/>
      <dgm:t>
        <a:bodyPr/>
        <a:lstStyle/>
        <a:p>
          <a:endParaRPr lang="en-GB">
            <a:solidFill>
              <a:schemeClr val="accent1">
                <a:lumMod val="75000"/>
              </a:schemeClr>
            </a:solidFill>
          </a:endParaRPr>
        </a:p>
      </dgm:t>
    </dgm:pt>
    <dgm:pt modelId="{9DD385BF-EF7E-4F61-88EF-2EB43AAB3CAA}">
      <dgm:prSet phldrT="[Text]" custT="1"/>
      <dgm:spPr/>
      <dgm:t>
        <a:bodyPr/>
        <a:lstStyle/>
        <a:p>
          <a:r>
            <a:rPr lang="en-GB" sz="1000" dirty="0">
              <a:solidFill>
                <a:schemeClr val="accent1">
                  <a:lumMod val="75000"/>
                </a:schemeClr>
              </a:solidFill>
            </a:rPr>
            <a:t>Communications Group</a:t>
          </a:r>
        </a:p>
      </dgm:t>
    </dgm:pt>
    <dgm:pt modelId="{0CAFE4B9-B569-431F-969F-E5732EAA1DBE}" type="parTrans" cxnId="{8D0D472C-8AD2-4BF5-BAFA-DB54BC02DC43}">
      <dgm:prSet/>
      <dgm:spPr/>
      <dgm:t>
        <a:bodyPr/>
        <a:lstStyle/>
        <a:p>
          <a:endParaRPr lang="en-GB">
            <a:solidFill>
              <a:schemeClr val="accent1">
                <a:lumMod val="75000"/>
              </a:schemeClr>
            </a:solidFill>
          </a:endParaRPr>
        </a:p>
      </dgm:t>
    </dgm:pt>
    <dgm:pt modelId="{E5DD4C07-1D2E-44FA-B374-2A09066E587B}" type="sibTrans" cxnId="{8D0D472C-8AD2-4BF5-BAFA-DB54BC02DC43}">
      <dgm:prSet/>
      <dgm:spPr/>
      <dgm:t>
        <a:bodyPr/>
        <a:lstStyle/>
        <a:p>
          <a:endParaRPr lang="en-GB">
            <a:solidFill>
              <a:schemeClr val="accent1">
                <a:lumMod val="75000"/>
              </a:schemeClr>
            </a:solidFill>
          </a:endParaRPr>
        </a:p>
      </dgm:t>
    </dgm:pt>
    <dgm:pt modelId="{8B22A373-3577-44CC-A189-3806F1E1F4E0}">
      <dgm:prSet phldrT="[Text]" custT="1"/>
      <dgm:spPr/>
      <dgm:t>
        <a:bodyPr/>
        <a:lstStyle/>
        <a:p>
          <a:r>
            <a:rPr lang="en-GB" sz="1000" dirty="0">
              <a:solidFill>
                <a:schemeClr val="accent1">
                  <a:lumMod val="75000"/>
                </a:schemeClr>
              </a:solidFill>
            </a:rPr>
            <a:t>LKSL-NICE Liaison Group</a:t>
          </a:r>
        </a:p>
      </dgm:t>
    </dgm:pt>
    <dgm:pt modelId="{D9544597-69E5-4ED3-8284-210251D2D1D0}" type="parTrans" cxnId="{702D46EB-A1EA-41FD-9E9B-209A91F0133B}">
      <dgm:prSet/>
      <dgm:spPr/>
      <dgm:t>
        <a:bodyPr/>
        <a:lstStyle/>
        <a:p>
          <a:endParaRPr lang="en-GB">
            <a:solidFill>
              <a:schemeClr val="accent1">
                <a:lumMod val="75000"/>
              </a:schemeClr>
            </a:solidFill>
          </a:endParaRPr>
        </a:p>
      </dgm:t>
    </dgm:pt>
    <dgm:pt modelId="{5ED06583-C3C3-4F5C-B047-4DF058260B14}" type="sibTrans" cxnId="{702D46EB-A1EA-41FD-9E9B-209A91F0133B}">
      <dgm:prSet/>
      <dgm:spPr/>
      <dgm:t>
        <a:bodyPr/>
        <a:lstStyle/>
        <a:p>
          <a:endParaRPr lang="en-GB">
            <a:solidFill>
              <a:schemeClr val="accent1">
                <a:lumMod val="75000"/>
              </a:schemeClr>
            </a:solidFill>
          </a:endParaRPr>
        </a:p>
      </dgm:t>
    </dgm:pt>
    <dgm:pt modelId="{6C4FC7C3-C2FF-4253-AC01-E8FDCF528DA1}">
      <dgm:prSet phldrT="[Text]" custT="1"/>
      <dgm:spPr/>
      <dgm:t>
        <a:bodyPr/>
        <a:lstStyle/>
        <a:p>
          <a:r>
            <a:rPr lang="en-GB" sz="1800" b="0" dirty="0">
              <a:solidFill>
                <a:schemeClr val="accent1">
                  <a:lumMod val="75000"/>
                </a:schemeClr>
              </a:solidFill>
            </a:rPr>
            <a:t>SRO: Patrick Mitchell</a:t>
          </a:r>
        </a:p>
      </dgm:t>
    </dgm:pt>
    <dgm:pt modelId="{EBD1E54E-03BD-4D84-B4C3-BF4185BF1173}" type="parTrans" cxnId="{DB2AF6B4-1F15-4956-BC24-F1D07FCC303A}">
      <dgm:prSet/>
      <dgm:spPr/>
      <dgm:t>
        <a:bodyPr/>
        <a:lstStyle/>
        <a:p>
          <a:endParaRPr lang="en-GB">
            <a:solidFill>
              <a:schemeClr val="accent1">
                <a:lumMod val="75000"/>
              </a:schemeClr>
            </a:solidFill>
          </a:endParaRPr>
        </a:p>
      </dgm:t>
    </dgm:pt>
    <dgm:pt modelId="{E271541D-60A9-4D07-B48F-0C66D6704248}" type="sibTrans" cxnId="{DB2AF6B4-1F15-4956-BC24-F1D07FCC303A}">
      <dgm:prSet/>
      <dgm:spPr/>
      <dgm:t>
        <a:bodyPr/>
        <a:lstStyle/>
        <a:p>
          <a:endParaRPr lang="en-GB">
            <a:solidFill>
              <a:schemeClr val="accent1">
                <a:lumMod val="75000"/>
              </a:schemeClr>
            </a:solidFill>
          </a:endParaRPr>
        </a:p>
      </dgm:t>
    </dgm:pt>
    <dgm:pt modelId="{176F94BA-151A-461B-A8C5-8EF50EC62BF0}">
      <dgm:prSet phldrT="[Text]" custT="1"/>
      <dgm:spPr/>
      <dgm:t>
        <a:bodyPr tIns="180000" anchor="t" anchorCtr="0"/>
        <a:lstStyle/>
        <a:p>
          <a:r>
            <a:rPr lang="en-GB" sz="1000" dirty="0">
              <a:solidFill>
                <a:schemeClr val="accent1">
                  <a:lumMod val="75000"/>
                </a:schemeClr>
              </a:solidFill>
            </a:rPr>
            <a:t>Workforce Development</a:t>
          </a:r>
        </a:p>
      </dgm:t>
    </dgm:pt>
    <dgm:pt modelId="{8BDD5E34-F04C-43DD-8891-B70E30B160E7}" type="parTrans" cxnId="{52F34458-6A3D-4C18-845A-128C45887922}">
      <dgm:prSet/>
      <dgm:spPr/>
      <dgm:t>
        <a:bodyPr/>
        <a:lstStyle/>
        <a:p>
          <a:endParaRPr lang="en-GB">
            <a:solidFill>
              <a:schemeClr val="accent1">
                <a:lumMod val="75000"/>
              </a:schemeClr>
            </a:solidFill>
          </a:endParaRPr>
        </a:p>
      </dgm:t>
    </dgm:pt>
    <dgm:pt modelId="{620F30B3-FCCB-4F37-A0D7-139DEE72FE10}" type="sibTrans" cxnId="{52F34458-6A3D-4C18-845A-128C45887922}">
      <dgm:prSet/>
      <dgm:spPr/>
      <dgm:t>
        <a:bodyPr/>
        <a:lstStyle/>
        <a:p>
          <a:endParaRPr lang="en-GB">
            <a:solidFill>
              <a:schemeClr val="accent1">
                <a:lumMod val="75000"/>
              </a:schemeClr>
            </a:solidFill>
          </a:endParaRPr>
        </a:p>
      </dgm:t>
    </dgm:pt>
    <dgm:pt modelId="{698C16D8-E532-4331-8C81-8C8B04880782}">
      <dgm:prSet phldrT="[Text]" custT="1"/>
      <dgm:spPr/>
      <dgm:t>
        <a:bodyPr tIns="180000" anchor="t" anchorCtr="0"/>
        <a:lstStyle/>
        <a:p>
          <a:r>
            <a:rPr lang="en-GB" sz="1000" dirty="0">
              <a:solidFill>
                <a:schemeClr val="accent1">
                  <a:lumMod val="75000"/>
                </a:schemeClr>
              </a:solidFill>
            </a:rPr>
            <a:t>Quality and Impact</a:t>
          </a:r>
        </a:p>
      </dgm:t>
    </dgm:pt>
    <dgm:pt modelId="{C111C8E1-A055-4E73-9958-23BF48B60BB5}" type="parTrans" cxnId="{B0320FBC-9422-4F7A-8B0A-C98DCCCA9FCD}">
      <dgm:prSet/>
      <dgm:spPr/>
      <dgm:t>
        <a:bodyPr/>
        <a:lstStyle/>
        <a:p>
          <a:endParaRPr lang="en-GB">
            <a:solidFill>
              <a:schemeClr val="accent1">
                <a:lumMod val="75000"/>
              </a:schemeClr>
            </a:solidFill>
          </a:endParaRPr>
        </a:p>
      </dgm:t>
    </dgm:pt>
    <dgm:pt modelId="{CDF52BE1-6BE1-48DD-A750-A675EE60C613}" type="sibTrans" cxnId="{B0320FBC-9422-4F7A-8B0A-C98DCCCA9FCD}">
      <dgm:prSet/>
      <dgm:spPr/>
      <dgm:t>
        <a:bodyPr/>
        <a:lstStyle/>
        <a:p>
          <a:endParaRPr lang="en-GB">
            <a:solidFill>
              <a:schemeClr val="accent1">
                <a:lumMod val="75000"/>
              </a:schemeClr>
            </a:solidFill>
          </a:endParaRPr>
        </a:p>
      </dgm:t>
    </dgm:pt>
    <dgm:pt modelId="{B5DD48C6-3936-4672-A75A-075BD286D10F}">
      <dgm:prSet phldrT="[Text]" custT="1"/>
      <dgm:spPr/>
      <dgm:t>
        <a:bodyPr tIns="180000" anchor="t" anchorCtr="0"/>
        <a:lstStyle/>
        <a:p>
          <a:r>
            <a:rPr lang="en-GB" sz="1000" dirty="0">
              <a:solidFill>
                <a:schemeClr val="accent1">
                  <a:lumMod val="75000"/>
                </a:schemeClr>
              </a:solidFill>
            </a:rPr>
            <a:t>Public and Patient Information</a:t>
          </a:r>
        </a:p>
      </dgm:t>
    </dgm:pt>
    <dgm:pt modelId="{6C632599-A272-462B-9335-56FA8C1A4BE2}" type="parTrans" cxnId="{4E113935-C7EE-4AE0-B8FC-8B8A725ED7C8}">
      <dgm:prSet/>
      <dgm:spPr/>
      <dgm:t>
        <a:bodyPr/>
        <a:lstStyle/>
        <a:p>
          <a:endParaRPr lang="en-GB">
            <a:solidFill>
              <a:schemeClr val="accent1">
                <a:lumMod val="75000"/>
              </a:schemeClr>
            </a:solidFill>
          </a:endParaRPr>
        </a:p>
      </dgm:t>
    </dgm:pt>
    <dgm:pt modelId="{4881D3D6-6BD8-47F1-B12E-CF6AC62358DC}" type="sibTrans" cxnId="{4E113935-C7EE-4AE0-B8FC-8B8A725ED7C8}">
      <dgm:prSet/>
      <dgm:spPr/>
      <dgm:t>
        <a:bodyPr/>
        <a:lstStyle/>
        <a:p>
          <a:endParaRPr lang="en-GB">
            <a:solidFill>
              <a:schemeClr val="accent1">
                <a:lumMod val="75000"/>
              </a:schemeClr>
            </a:solidFill>
          </a:endParaRPr>
        </a:p>
      </dgm:t>
    </dgm:pt>
    <dgm:pt modelId="{ED6EBC93-10F0-42E2-9617-27835E1F601E}">
      <dgm:prSet phldrT="[Text]" custT="1"/>
      <dgm:spPr/>
      <dgm:t>
        <a:bodyPr tIns="180000" anchor="t"/>
        <a:lstStyle/>
        <a:p>
          <a:r>
            <a:rPr lang="en-GB" sz="1000" dirty="0">
              <a:solidFill>
                <a:schemeClr val="accent1">
                  <a:lumMod val="75000"/>
                </a:schemeClr>
              </a:solidFill>
            </a:rPr>
            <a:t>Service </a:t>
          </a:r>
          <a:r>
            <a:rPr lang="en-GB" sz="900" dirty="0">
              <a:solidFill>
                <a:schemeClr val="accent1">
                  <a:lumMod val="75000"/>
                </a:schemeClr>
              </a:solidFill>
            </a:rPr>
            <a:t>Transformation</a:t>
          </a:r>
        </a:p>
      </dgm:t>
    </dgm:pt>
    <dgm:pt modelId="{85BCAC18-057F-4F4F-BC0E-CB29EAA4B57C}" type="parTrans" cxnId="{D044111E-05AB-4943-804F-353D081A79D6}">
      <dgm:prSet/>
      <dgm:spPr/>
      <dgm:t>
        <a:bodyPr/>
        <a:lstStyle/>
        <a:p>
          <a:endParaRPr lang="en-GB">
            <a:solidFill>
              <a:schemeClr val="accent1">
                <a:lumMod val="75000"/>
              </a:schemeClr>
            </a:solidFill>
          </a:endParaRPr>
        </a:p>
      </dgm:t>
    </dgm:pt>
    <dgm:pt modelId="{105497C4-C287-4449-85D4-7EF7C97EE929}" type="sibTrans" cxnId="{D044111E-05AB-4943-804F-353D081A79D6}">
      <dgm:prSet/>
      <dgm:spPr/>
      <dgm:t>
        <a:bodyPr/>
        <a:lstStyle/>
        <a:p>
          <a:endParaRPr lang="en-GB">
            <a:solidFill>
              <a:schemeClr val="accent1">
                <a:lumMod val="75000"/>
              </a:schemeClr>
            </a:solidFill>
          </a:endParaRPr>
        </a:p>
      </dgm:t>
    </dgm:pt>
    <dgm:pt modelId="{F143E567-88C4-4251-8A69-F3E5DAB2F617}">
      <dgm:prSet phldrT="[Text]" custT="1"/>
      <dgm:spPr/>
      <dgm:t>
        <a:bodyPr tIns="180000" anchor="t" anchorCtr="0"/>
        <a:lstStyle/>
        <a:p>
          <a:r>
            <a:rPr lang="en-GB" sz="1000" dirty="0">
              <a:solidFill>
                <a:schemeClr val="accent1">
                  <a:lumMod val="75000"/>
                </a:schemeClr>
              </a:solidFill>
            </a:rPr>
            <a:t>Resource Discovery</a:t>
          </a:r>
        </a:p>
      </dgm:t>
    </dgm:pt>
    <dgm:pt modelId="{A0942CD2-4734-4B8C-9F5B-7A619FD8B5A1}" type="parTrans" cxnId="{F5EA5978-D40B-4DA4-96B7-8EEF1F8F4088}">
      <dgm:prSet/>
      <dgm:spPr/>
      <dgm:t>
        <a:bodyPr/>
        <a:lstStyle/>
        <a:p>
          <a:endParaRPr lang="en-GB">
            <a:solidFill>
              <a:schemeClr val="accent1">
                <a:lumMod val="75000"/>
              </a:schemeClr>
            </a:solidFill>
          </a:endParaRPr>
        </a:p>
      </dgm:t>
    </dgm:pt>
    <dgm:pt modelId="{EC2E70CB-7B7F-4ECA-9E42-6FF2EC9A81C0}" type="sibTrans" cxnId="{F5EA5978-D40B-4DA4-96B7-8EEF1F8F4088}">
      <dgm:prSet/>
      <dgm:spPr/>
      <dgm:t>
        <a:bodyPr/>
        <a:lstStyle/>
        <a:p>
          <a:endParaRPr lang="en-GB">
            <a:solidFill>
              <a:schemeClr val="accent1">
                <a:lumMod val="75000"/>
              </a:schemeClr>
            </a:solidFill>
          </a:endParaRPr>
        </a:p>
      </dgm:t>
    </dgm:pt>
    <dgm:pt modelId="{BFE28D76-41FD-4C5C-B425-A885B56AB123}">
      <dgm:prSet phldrT="[Text]" custT="1"/>
      <dgm:spPr/>
      <dgm:t>
        <a:bodyPr/>
        <a:lstStyle/>
        <a:p>
          <a:r>
            <a:rPr lang="en-GB" sz="1000" dirty="0">
              <a:solidFill>
                <a:schemeClr val="accent1">
                  <a:lumMod val="75000"/>
                </a:schemeClr>
              </a:solidFill>
            </a:rPr>
            <a:t>Regional Link Resolver Leads</a:t>
          </a:r>
        </a:p>
      </dgm:t>
    </dgm:pt>
    <dgm:pt modelId="{62F478D4-EE5E-4293-84A1-AF3C185D3514}" type="parTrans" cxnId="{43953A39-3820-4413-86C5-FBF1D00F70E0}">
      <dgm:prSet/>
      <dgm:spPr/>
      <dgm:t>
        <a:bodyPr/>
        <a:lstStyle/>
        <a:p>
          <a:endParaRPr lang="en-GB">
            <a:solidFill>
              <a:schemeClr val="accent1">
                <a:lumMod val="75000"/>
              </a:schemeClr>
            </a:solidFill>
          </a:endParaRPr>
        </a:p>
      </dgm:t>
    </dgm:pt>
    <dgm:pt modelId="{439DCA12-9EA7-4036-8258-F441DAC1FB17}" type="sibTrans" cxnId="{43953A39-3820-4413-86C5-FBF1D00F70E0}">
      <dgm:prSet/>
      <dgm:spPr/>
      <dgm:t>
        <a:bodyPr/>
        <a:lstStyle/>
        <a:p>
          <a:endParaRPr lang="en-GB">
            <a:solidFill>
              <a:schemeClr val="accent1">
                <a:lumMod val="75000"/>
              </a:schemeClr>
            </a:solidFill>
          </a:endParaRPr>
        </a:p>
      </dgm:t>
    </dgm:pt>
    <dgm:pt modelId="{3184C316-292F-46D3-8D94-D91AF0369CC4}">
      <dgm:prSet phldrT="[Text]" custT="1"/>
      <dgm:spPr/>
      <dgm:t>
        <a:bodyPr/>
        <a:lstStyle/>
        <a:p>
          <a:r>
            <a:rPr lang="en-GB" sz="1000" dirty="0">
              <a:solidFill>
                <a:schemeClr val="accent1">
                  <a:lumMod val="75000"/>
                </a:schemeClr>
              </a:solidFill>
            </a:rPr>
            <a:t>Expert Test &amp; Review Group</a:t>
          </a:r>
        </a:p>
      </dgm:t>
    </dgm:pt>
    <dgm:pt modelId="{9F3510BD-DDA0-4839-A3BD-20DBD8457206}" type="parTrans" cxnId="{7083D9DE-A8E3-42C4-829D-2CC67ACA04E3}">
      <dgm:prSet/>
      <dgm:spPr/>
      <dgm:t>
        <a:bodyPr/>
        <a:lstStyle/>
        <a:p>
          <a:endParaRPr lang="en-GB">
            <a:solidFill>
              <a:schemeClr val="accent1">
                <a:lumMod val="75000"/>
              </a:schemeClr>
            </a:solidFill>
          </a:endParaRPr>
        </a:p>
      </dgm:t>
    </dgm:pt>
    <dgm:pt modelId="{A84038CC-FD7D-4793-A608-6A6C96D35F10}" type="sibTrans" cxnId="{7083D9DE-A8E3-42C4-829D-2CC67ACA04E3}">
      <dgm:prSet/>
      <dgm:spPr/>
      <dgm:t>
        <a:bodyPr/>
        <a:lstStyle/>
        <a:p>
          <a:endParaRPr lang="en-GB">
            <a:solidFill>
              <a:schemeClr val="accent1">
                <a:lumMod val="75000"/>
              </a:schemeClr>
            </a:solidFill>
          </a:endParaRPr>
        </a:p>
      </dgm:t>
    </dgm:pt>
    <dgm:pt modelId="{EEBD4B3A-7021-4AD0-B47D-523AEB10FAE3}">
      <dgm:prSet phldrT="[Text]" custT="1"/>
      <dgm:spPr/>
      <dgm:t>
        <a:bodyPr/>
        <a:lstStyle/>
        <a:p>
          <a:r>
            <a:rPr lang="en-GB" sz="1000" dirty="0">
              <a:solidFill>
                <a:schemeClr val="accent1">
                  <a:lumMod val="75000"/>
                </a:schemeClr>
              </a:solidFill>
            </a:rPr>
            <a:t>Regional Athens Administrators</a:t>
          </a:r>
        </a:p>
      </dgm:t>
    </dgm:pt>
    <dgm:pt modelId="{60DC28DA-6C42-48AA-BABE-043B71389968}" type="parTrans" cxnId="{E4294156-D8F6-4B67-8FF1-A3F62E717235}">
      <dgm:prSet/>
      <dgm:spPr/>
      <dgm:t>
        <a:bodyPr/>
        <a:lstStyle/>
        <a:p>
          <a:endParaRPr lang="en-GB">
            <a:solidFill>
              <a:schemeClr val="accent1">
                <a:lumMod val="75000"/>
              </a:schemeClr>
            </a:solidFill>
          </a:endParaRPr>
        </a:p>
      </dgm:t>
    </dgm:pt>
    <dgm:pt modelId="{560B4944-2036-4C13-A06B-AEEA01D84617}" type="sibTrans" cxnId="{E4294156-D8F6-4B67-8FF1-A3F62E717235}">
      <dgm:prSet/>
      <dgm:spPr/>
      <dgm:t>
        <a:bodyPr/>
        <a:lstStyle/>
        <a:p>
          <a:endParaRPr lang="en-GB">
            <a:solidFill>
              <a:schemeClr val="accent1">
                <a:lumMod val="75000"/>
              </a:schemeClr>
            </a:solidFill>
          </a:endParaRPr>
        </a:p>
      </dgm:t>
    </dgm:pt>
    <dgm:pt modelId="{50DBCEA3-205F-4ADB-A818-CFCFBEBFDB6B}">
      <dgm:prSet phldrT="[Text]" custT="1"/>
      <dgm:spPr/>
      <dgm:t>
        <a:bodyPr/>
        <a:lstStyle/>
        <a:p>
          <a:r>
            <a:rPr lang="en-GB" sz="1000" dirty="0">
              <a:solidFill>
                <a:schemeClr val="accent1">
                  <a:lumMod val="75000"/>
                </a:schemeClr>
              </a:solidFill>
            </a:rPr>
            <a:t>Funding Models Group</a:t>
          </a:r>
        </a:p>
      </dgm:t>
    </dgm:pt>
    <dgm:pt modelId="{CB907438-1585-4028-B957-A583F93A4FE9}" type="parTrans" cxnId="{2E5DC259-D270-471C-96B3-9E945DFC9EBB}">
      <dgm:prSet/>
      <dgm:spPr/>
      <dgm:t>
        <a:bodyPr/>
        <a:lstStyle/>
        <a:p>
          <a:endParaRPr lang="en-GB">
            <a:solidFill>
              <a:schemeClr val="accent1">
                <a:lumMod val="75000"/>
              </a:schemeClr>
            </a:solidFill>
          </a:endParaRPr>
        </a:p>
      </dgm:t>
    </dgm:pt>
    <dgm:pt modelId="{53B1AA31-8AEB-4F24-839C-9B7B4C6092AA}" type="sibTrans" cxnId="{2E5DC259-D270-471C-96B3-9E945DFC9EBB}">
      <dgm:prSet/>
      <dgm:spPr/>
      <dgm:t>
        <a:bodyPr/>
        <a:lstStyle/>
        <a:p>
          <a:endParaRPr lang="en-GB">
            <a:solidFill>
              <a:schemeClr val="accent1">
                <a:lumMod val="75000"/>
              </a:schemeClr>
            </a:solidFill>
          </a:endParaRPr>
        </a:p>
      </dgm:t>
    </dgm:pt>
    <dgm:pt modelId="{075A13BB-1253-47FD-BC40-B28E7CD0302B}" type="pres">
      <dgm:prSet presAssocID="{A8330081-2C0E-4938-BB2E-380221CD7BA8}" presName="hierChild1" presStyleCnt="0">
        <dgm:presLayoutVars>
          <dgm:orgChart val="1"/>
          <dgm:chPref val="1"/>
          <dgm:dir/>
          <dgm:animOne val="branch"/>
          <dgm:animLvl val="lvl"/>
          <dgm:resizeHandles/>
        </dgm:presLayoutVars>
      </dgm:prSet>
      <dgm:spPr/>
    </dgm:pt>
    <dgm:pt modelId="{CC228F3D-6658-4053-A352-5680BB2922D7}" type="pres">
      <dgm:prSet presAssocID="{FC01AFE8-CADD-4703-A365-0DA083F7B83A}" presName="hierRoot1" presStyleCnt="0">
        <dgm:presLayoutVars>
          <dgm:hierBranch val="init"/>
        </dgm:presLayoutVars>
      </dgm:prSet>
      <dgm:spPr/>
    </dgm:pt>
    <dgm:pt modelId="{B1B0052F-6C76-427B-A78D-B2A841C8C6DD}" type="pres">
      <dgm:prSet presAssocID="{FC01AFE8-CADD-4703-A365-0DA083F7B83A}" presName="rootComposite1" presStyleCnt="0"/>
      <dgm:spPr/>
    </dgm:pt>
    <dgm:pt modelId="{BDC3EBF4-3CB3-48E5-A12E-15EEEE92EF1F}" type="pres">
      <dgm:prSet presAssocID="{FC01AFE8-CADD-4703-A365-0DA083F7B83A}" presName="rootText1" presStyleLbl="node0" presStyleIdx="0" presStyleCnt="3" custScaleX="823187" custScaleY="109549" custLinFactNeighborX="-60545" custLinFactNeighborY="-19432">
        <dgm:presLayoutVars>
          <dgm:chPref val="3"/>
        </dgm:presLayoutVars>
      </dgm:prSet>
      <dgm:spPr/>
    </dgm:pt>
    <dgm:pt modelId="{B82F0C07-486B-480E-9598-3DBAA2F93892}" type="pres">
      <dgm:prSet presAssocID="{FC01AFE8-CADD-4703-A365-0DA083F7B83A}" presName="rootConnector1" presStyleLbl="node1" presStyleIdx="0" presStyleCnt="0"/>
      <dgm:spPr/>
    </dgm:pt>
    <dgm:pt modelId="{D7EB07EE-870D-428A-B435-CFC88115AAFA}" type="pres">
      <dgm:prSet presAssocID="{FC01AFE8-CADD-4703-A365-0DA083F7B83A}" presName="hierChild2" presStyleCnt="0"/>
      <dgm:spPr/>
    </dgm:pt>
    <dgm:pt modelId="{7D839BA8-7ADB-49DE-B99E-FF8237B84879}" type="pres">
      <dgm:prSet presAssocID="{9FE706C2-9116-4CC3-9301-3EA5A78F30F0}" presName="Name37" presStyleLbl="parChTrans1D2" presStyleIdx="0" presStyleCnt="8"/>
      <dgm:spPr/>
    </dgm:pt>
    <dgm:pt modelId="{1F98C413-7CF1-43FF-B60D-2B5BC26EDE96}" type="pres">
      <dgm:prSet presAssocID="{AACF70CD-7713-4469-8E59-C2539CAA2556}" presName="hierRoot2" presStyleCnt="0">
        <dgm:presLayoutVars>
          <dgm:hierBranch val="init"/>
        </dgm:presLayoutVars>
      </dgm:prSet>
      <dgm:spPr/>
    </dgm:pt>
    <dgm:pt modelId="{7C41E407-B7B7-4F84-92D9-2C6478CB8889}" type="pres">
      <dgm:prSet presAssocID="{AACF70CD-7713-4469-8E59-C2539CAA2556}" presName="rootComposite" presStyleCnt="0"/>
      <dgm:spPr/>
    </dgm:pt>
    <dgm:pt modelId="{93B6202D-0DD7-4CB9-88D9-C81B3195742C}" type="pres">
      <dgm:prSet presAssocID="{AACF70CD-7713-4469-8E59-C2539CAA2556}" presName="rootText" presStyleLbl="node2" presStyleIdx="0" presStyleCnt="8" custScaleX="108375" custScaleY="381338">
        <dgm:presLayoutVars>
          <dgm:chPref val="3"/>
        </dgm:presLayoutVars>
      </dgm:prSet>
      <dgm:spPr/>
    </dgm:pt>
    <dgm:pt modelId="{FBDD9917-057F-4369-B8E1-AFFAE4FF0556}" type="pres">
      <dgm:prSet presAssocID="{AACF70CD-7713-4469-8E59-C2539CAA2556}" presName="rootConnector" presStyleLbl="node2" presStyleIdx="0" presStyleCnt="8"/>
      <dgm:spPr/>
    </dgm:pt>
    <dgm:pt modelId="{68334B6E-3825-4CF9-A1AC-B31F74E3B190}" type="pres">
      <dgm:prSet presAssocID="{AACF70CD-7713-4469-8E59-C2539CAA2556}" presName="hierChild4" presStyleCnt="0"/>
      <dgm:spPr/>
    </dgm:pt>
    <dgm:pt modelId="{0BECCAE9-63D6-40CF-A6FF-5FBB8D3579E1}" type="pres">
      <dgm:prSet presAssocID="{AACF70CD-7713-4469-8E59-C2539CAA2556}" presName="hierChild5" presStyleCnt="0"/>
      <dgm:spPr/>
    </dgm:pt>
    <dgm:pt modelId="{E3664571-0437-4596-8B26-6F37DB3EEAF4}" type="pres">
      <dgm:prSet presAssocID="{8BDD5E34-F04C-43DD-8891-B70E30B160E7}" presName="Name37" presStyleLbl="parChTrans1D2" presStyleIdx="1" presStyleCnt="8"/>
      <dgm:spPr/>
    </dgm:pt>
    <dgm:pt modelId="{AB5E3146-01D5-4320-B7A7-3011D4BECC63}" type="pres">
      <dgm:prSet presAssocID="{176F94BA-151A-461B-A8C5-8EF50EC62BF0}" presName="hierRoot2" presStyleCnt="0">
        <dgm:presLayoutVars>
          <dgm:hierBranch val="init"/>
        </dgm:presLayoutVars>
      </dgm:prSet>
      <dgm:spPr/>
    </dgm:pt>
    <dgm:pt modelId="{C7CAFA68-DD63-4B59-AEC5-99211690E96D}" type="pres">
      <dgm:prSet presAssocID="{176F94BA-151A-461B-A8C5-8EF50EC62BF0}" presName="rootComposite" presStyleCnt="0"/>
      <dgm:spPr/>
    </dgm:pt>
    <dgm:pt modelId="{0B8FC9EF-8859-47EC-845E-7D25A4E77647}" type="pres">
      <dgm:prSet presAssocID="{176F94BA-151A-461B-A8C5-8EF50EC62BF0}" presName="rootText" presStyleLbl="node2" presStyleIdx="1" presStyleCnt="8" custScaleX="108488" custScaleY="381338">
        <dgm:presLayoutVars>
          <dgm:chPref val="3"/>
        </dgm:presLayoutVars>
      </dgm:prSet>
      <dgm:spPr/>
    </dgm:pt>
    <dgm:pt modelId="{F37F8A46-9709-48D7-AA67-EE7471130044}" type="pres">
      <dgm:prSet presAssocID="{176F94BA-151A-461B-A8C5-8EF50EC62BF0}" presName="rootConnector" presStyleLbl="node2" presStyleIdx="1" presStyleCnt="8"/>
      <dgm:spPr/>
    </dgm:pt>
    <dgm:pt modelId="{8FD6F2F0-4D06-49F6-819D-D8D7B005ADAB}" type="pres">
      <dgm:prSet presAssocID="{176F94BA-151A-461B-A8C5-8EF50EC62BF0}" presName="hierChild4" presStyleCnt="0"/>
      <dgm:spPr/>
    </dgm:pt>
    <dgm:pt modelId="{78B789C1-631D-4DE5-84F1-025393DFAC2B}" type="pres">
      <dgm:prSet presAssocID="{176F94BA-151A-461B-A8C5-8EF50EC62BF0}" presName="hierChild5" presStyleCnt="0"/>
      <dgm:spPr/>
    </dgm:pt>
    <dgm:pt modelId="{9F2F43EB-34C8-470D-AF97-C66FADF58EF9}" type="pres">
      <dgm:prSet presAssocID="{C111C8E1-A055-4E73-9958-23BF48B60BB5}" presName="Name37" presStyleLbl="parChTrans1D2" presStyleIdx="2" presStyleCnt="8"/>
      <dgm:spPr/>
    </dgm:pt>
    <dgm:pt modelId="{29A62D4D-B0F5-45D9-93F9-06B9C7DDC98F}" type="pres">
      <dgm:prSet presAssocID="{698C16D8-E532-4331-8C81-8C8B04880782}" presName="hierRoot2" presStyleCnt="0">
        <dgm:presLayoutVars>
          <dgm:hierBranch val="init"/>
        </dgm:presLayoutVars>
      </dgm:prSet>
      <dgm:spPr/>
    </dgm:pt>
    <dgm:pt modelId="{89F43328-4705-4CB5-BB10-26F2C4DDD0A0}" type="pres">
      <dgm:prSet presAssocID="{698C16D8-E532-4331-8C81-8C8B04880782}" presName="rootComposite" presStyleCnt="0"/>
      <dgm:spPr/>
    </dgm:pt>
    <dgm:pt modelId="{34FF4802-BC52-4EDC-83BA-06C4BC2B39A1}" type="pres">
      <dgm:prSet presAssocID="{698C16D8-E532-4331-8C81-8C8B04880782}" presName="rootText" presStyleLbl="node2" presStyleIdx="2" presStyleCnt="8" custScaleX="108602" custScaleY="381338">
        <dgm:presLayoutVars>
          <dgm:chPref val="3"/>
        </dgm:presLayoutVars>
      </dgm:prSet>
      <dgm:spPr/>
    </dgm:pt>
    <dgm:pt modelId="{1D2252D8-AE74-4536-A468-F9B3F44A74DE}" type="pres">
      <dgm:prSet presAssocID="{698C16D8-E532-4331-8C81-8C8B04880782}" presName="rootConnector" presStyleLbl="node2" presStyleIdx="2" presStyleCnt="8"/>
      <dgm:spPr/>
    </dgm:pt>
    <dgm:pt modelId="{1BD32F0C-E5B7-4776-B253-F814D598E3E7}" type="pres">
      <dgm:prSet presAssocID="{698C16D8-E532-4331-8C81-8C8B04880782}" presName="hierChild4" presStyleCnt="0"/>
      <dgm:spPr/>
    </dgm:pt>
    <dgm:pt modelId="{68F063EE-403D-455E-855B-FFE45C20EFB1}" type="pres">
      <dgm:prSet presAssocID="{698C16D8-E532-4331-8C81-8C8B04880782}" presName="hierChild5" presStyleCnt="0"/>
      <dgm:spPr/>
    </dgm:pt>
    <dgm:pt modelId="{4705B190-54BE-4DF7-9289-6577D099125C}" type="pres">
      <dgm:prSet presAssocID="{6C632599-A272-462B-9335-56FA8C1A4BE2}" presName="Name37" presStyleLbl="parChTrans1D2" presStyleIdx="3" presStyleCnt="8"/>
      <dgm:spPr/>
    </dgm:pt>
    <dgm:pt modelId="{CF796817-5E71-48C8-8ACD-B4EC68F1D9D1}" type="pres">
      <dgm:prSet presAssocID="{B5DD48C6-3936-4672-A75A-075BD286D10F}" presName="hierRoot2" presStyleCnt="0">
        <dgm:presLayoutVars>
          <dgm:hierBranch val="init"/>
        </dgm:presLayoutVars>
      </dgm:prSet>
      <dgm:spPr/>
    </dgm:pt>
    <dgm:pt modelId="{8E5AF1AE-9B31-4F09-A128-D4AE7D2E4707}" type="pres">
      <dgm:prSet presAssocID="{B5DD48C6-3936-4672-A75A-075BD286D10F}" presName="rootComposite" presStyleCnt="0"/>
      <dgm:spPr/>
    </dgm:pt>
    <dgm:pt modelId="{FB4F774C-A0AA-46D5-A048-91DB995DB579}" type="pres">
      <dgm:prSet presAssocID="{B5DD48C6-3936-4672-A75A-075BD286D10F}" presName="rootText" presStyleLbl="node2" presStyleIdx="3" presStyleCnt="8" custScaleX="108602" custScaleY="381338">
        <dgm:presLayoutVars>
          <dgm:chPref val="3"/>
        </dgm:presLayoutVars>
      </dgm:prSet>
      <dgm:spPr/>
    </dgm:pt>
    <dgm:pt modelId="{F58D96F1-3CE5-4988-AC26-B75810E771F9}" type="pres">
      <dgm:prSet presAssocID="{B5DD48C6-3936-4672-A75A-075BD286D10F}" presName="rootConnector" presStyleLbl="node2" presStyleIdx="3" presStyleCnt="8"/>
      <dgm:spPr/>
    </dgm:pt>
    <dgm:pt modelId="{CC1D81AA-275E-4BE5-8653-D2FE687DA4B1}" type="pres">
      <dgm:prSet presAssocID="{B5DD48C6-3936-4672-A75A-075BD286D10F}" presName="hierChild4" presStyleCnt="0"/>
      <dgm:spPr/>
    </dgm:pt>
    <dgm:pt modelId="{A2453050-9A6E-49FC-AC34-7CCDBDD9912E}" type="pres">
      <dgm:prSet presAssocID="{B5DD48C6-3936-4672-A75A-075BD286D10F}" presName="hierChild5" presStyleCnt="0"/>
      <dgm:spPr/>
    </dgm:pt>
    <dgm:pt modelId="{C5D19C5C-18CF-46B8-98CE-680787E38EB1}" type="pres">
      <dgm:prSet presAssocID="{85BCAC18-057F-4F4F-BC0E-CB29EAA4B57C}" presName="Name37" presStyleLbl="parChTrans1D2" presStyleIdx="4" presStyleCnt="8"/>
      <dgm:spPr/>
    </dgm:pt>
    <dgm:pt modelId="{A032FE0D-3956-4265-AFAF-3E289B2AD087}" type="pres">
      <dgm:prSet presAssocID="{ED6EBC93-10F0-42E2-9617-27835E1F601E}" presName="hierRoot2" presStyleCnt="0">
        <dgm:presLayoutVars>
          <dgm:hierBranch val="init"/>
        </dgm:presLayoutVars>
      </dgm:prSet>
      <dgm:spPr/>
    </dgm:pt>
    <dgm:pt modelId="{E6297BEB-D0B3-4853-B3FE-7F0B7DA72CFB}" type="pres">
      <dgm:prSet presAssocID="{ED6EBC93-10F0-42E2-9617-27835E1F601E}" presName="rootComposite" presStyleCnt="0"/>
      <dgm:spPr/>
    </dgm:pt>
    <dgm:pt modelId="{DCC8C856-1B91-4898-9790-5245F6B46A61}" type="pres">
      <dgm:prSet presAssocID="{ED6EBC93-10F0-42E2-9617-27835E1F601E}" presName="rootText" presStyleLbl="node2" presStyleIdx="4" presStyleCnt="8" custScaleX="108715" custScaleY="381338">
        <dgm:presLayoutVars>
          <dgm:chPref val="3"/>
        </dgm:presLayoutVars>
      </dgm:prSet>
      <dgm:spPr/>
    </dgm:pt>
    <dgm:pt modelId="{6557C8E1-5AFE-4FAD-B25B-A973E1E8B953}" type="pres">
      <dgm:prSet presAssocID="{ED6EBC93-10F0-42E2-9617-27835E1F601E}" presName="rootConnector" presStyleLbl="node2" presStyleIdx="4" presStyleCnt="8"/>
      <dgm:spPr/>
    </dgm:pt>
    <dgm:pt modelId="{6E3B96A0-5D3B-44A7-BA5A-356196B259FD}" type="pres">
      <dgm:prSet presAssocID="{ED6EBC93-10F0-42E2-9617-27835E1F601E}" presName="hierChild4" presStyleCnt="0"/>
      <dgm:spPr/>
    </dgm:pt>
    <dgm:pt modelId="{204A077E-A64D-4511-8DA4-37A5D4EB5959}" type="pres">
      <dgm:prSet presAssocID="{ED6EBC93-10F0-42E2-9617-27835E1F601E}" presName="hierChild5" presStyleCnt="0"/>
      <dgm:spPr/>
    </dgm:pt>
    <dgm:pt modelId="{EEB3C021-5D07-4C6E-B275-8E8CED7903AA}" type="pres">
      <dgm:prSet presAssocID="{A0942CD2-4734-4B8C-9F5B-7A619FD8B5A1}" presName="Name37" presStyleLbl="parChTrans1D2" presStyleIdx="5" presStyleCnt="8"/>
      <dgm:spPr/>
    </dgm:pt>
    <dgm:pt modelId="{E94550A2-75E5-4A2A-8EAB-B0C744A07874}" type="pres">
      <dgm:prSet presAssocID="{F143E567-88C4-4251-8A69-F3E5DAB2F617}" presName="hierRoot2" presStyleCnt="0">
        <dgm:presLayoutVars>
          <dgm:hierBranch val="init"/>
        </dgm:presLayoutVars>
      </dgm:prSet>
      <dgm:spPr/>
    </dgm:pt>
    <dgm:pt modelId="{AEF2E0C2-967C-4756-9E87-C0010FA4CF06}" type="pres">
      <dgm:prSet presAssocID="{F143E567-88C4-4251-8A69-F3E5DAB2F617}" presName="rootComposite" presStyleCnt="0"/>
      <dgm:spPr/>
    </dgm:pt>
    <dgm:pt modelId="{189BE26F-F9AD-4DAD-9EDE-34E5F7ED2BCD}" type="pres">
      <dgm:prSet presAssocID="{F143E567-88C4-4251-8A69-F3E5DAB2F617}" presName="rootText" presStyleLbl="node2" presStyleIdx="5" presStyleCnt="8" custScaleX="108830" custScaleY="381338" custLinFactNeighborX="-2750" custLinFactNeighborY="13438">
        <dgm:presLayoutVars>
          <dgm:chPref val="3"/>
        </dgm:presLayoutVars>
      </dgm:prSet>
      <dgm:spPr/>
    </dgm:pt>
    <dgm:pt modelId="{EC32027B-4126-4772-B33D-CD2E43EE26E3}" type="pres">
      <dgm:prSet presAssocID="{F143E567-88C4-4251-8A69-F3E5DAB2F617}" presName="rootConnector" presStyleLbl="node2" presStyleIdx="5" presStyleCnt="8"/>
      <dgm:spPr/>
    </dgm:pt>
    <dgm:pt modelId="{B3E6B949-7EBE-4EDC-99C0-116F74C9B2F4}" type="pres">
      <dgm:prSet presAssocID="{F143E567-88C4-4251-8A69-F3E5DAB2F617}" presName="hierChild4" presStyleCnt="0"/>
      <dgm:spPr/>
    </dgm:pt>
    <dgm:pt modelId="{8AB25C1D-95FA-4B6C-9FD9-E385497F3B85}" type="pres">
      <dgm:prSet presAssocID="{F143E567-88C4-4251-8A69-F3E5DAB2F617}" presName="hierChild5" presStyleCnt="0"/>
      <dgm:spPr/>
    </dgm:pt>
    <dgm:pt modelId="{1477B172-6604-4FAC-A17C-7BB9FCF39EE5}" type="pres">
      <dgm:prSet presAssocID="{0CAFE4B9-B569-431F-969F-E5732EAA1DBE}" presName="Name37" presStyleLbl="parChTrans1D2" presStyleIdx="6" presStyleCnt="8"/>
      <dgm:spPr/>
    </dgm:pt>
    <dgm:pt modelId="{0C492A85-60D1-421A-AD64-FF1C4C02864E}" type="pres">
      <dgm:prSet presAssocID="{9DD385BF-EF7E-4F61-88EF-2EB43AAB3CAA}" presName="hierRoot2" presStyleCnt="0">
        <dgm:presLayoutVars>
          <dgm:hierBranch val="init"/>
        </dgm:presLayoutVars>
      </dgm:prSet>
      <dgm:spPr/>
    </dgm:pt>
    <dgm:pt modelId="{FDE32468-7D4A-4AC8-B174-6A5DEBA59299}" type="pres">
      <dgm:prSet presAssocID="{9DD385BF-EF7E-4F61-88EF-2EB43AAB3CAA}" presName="rootComposite" presStyleCnt="0"/>
      <dgm:spPr/>
    </dgm:pt>
    <dgm:pt modelId="{FC66E637-2973-4DD3-88F9-735634BF7633}" type="pres">
      <dgm:prSet presAssocID="{9DD385BF-EF7E-4F61-88EF-2EB43AAB3CAA}" presName="rootText" presStyleLbl="node2" presStyleIdx="6" presStyleCnt="8" custScaleX="148057" custScaleY="178678">
        <dgm:presLayoutVars>
          <dgm:chPref val="3"/>
        </dgm:presLayoutVars>
      </dgm:prSet>
      <dgm:spPr/>
    </dgm:pt>
    <dgm:pt modelId="{0AFC3522-2BF3-4810-AE65-49900FD37BE8}" type="pres">
      <dgm:prSet presAssocID="{9DD385BF-EF7E-4F61-88EF-2EB43AAB3CAA}" presName="rootConnector" presStyleLbl="node2" presStyleIdx="6" presStyleCnt="8"/>
      <dgm:spPr/>
    </dgm:pt>
    <dgm:pt modelId="{7ED9C113-9547-454A-B3AB-D253458B7D75}" type="pres">
      <dgm:prSet presAssocID="{9DD385BF-EF7E-4F61-88EF-2EB43AAB3CAA}" presName="hierChild4" presStyleCnt="0"/>
      <dgm:spPr/>
    </dgm:pt>
    <dgm:pt modelId="{980E12BC-AAF9-4F04-A12D-AB87100FE491}" type="pres">
      <dgm:prSet presAssocID="{9DD385BF-EF7E-4F61-88EF-2EB43AAB3CAA}" presName="hierChild5" presStyleCnt="0"/>
      <dgm:spPr/>
    </dgm:pt>
    <dgm:pt modelId="{50A13F45-F9E7-4CBD-9C76-23442D90F1AD}" type="pres">
      <dgm:prSet presAssocID="{D9544597-69E5-4ED3-8284-210251D2D1D0}" presName="Name37" presStyleLbl="parChTrans1D2" presStyleIdx="7" presStyleCnt="8"/>
      <dgm:spPr/>
    </dgm:pt>
    <dgm:pt modelId="{B79D4D8E-6209-4A9A-A909-3AC5A2024A3E}" type="pres">
      <dgm:prSet presAssocID="{8B22A373-3577-44CC-A189-3806F1E1F4E0}" presName="hierRoot2" presStyleCnt="0">
        <dgm:presLayoutVars>
          <dgm:hierBranch val="init"/>
        </dgm:presLayoutVars>
      </dgm:prSet>
      <dgm:spPr/>
    </dgm:pt>
    <dgm:pt modelId="{4847DFB2-2036-4B4C-8510-8C50F4C51EA2}" type="pres">
      <dgm:prSet presAssocID="{8B22A373-3577-44CC-A189-3806F1E1F4E0}" presName="rootComposite" presStyleCnt="0"/>
      <dgm:spPr/>
    </dgm:pt>
    <dgm:pt modelId="{DB23B3F2-01BA-4CF6-AF85-BDFF68A5B62A}" type="pres">
      <dgm:prSet presAssocID="{8B22A373-3577-44CC-A189-3806F1E1F4E0}" presName="rootText" presStyleLbl="node2" presStyleIdx="7" presStyleCnt="8" custScaleX="147909" custScaleY="179074">
        <dgm:presLayoutVars>
          <dgm:chPref val="3"/>
        </dgm:presLayoutVars>
      </dgm:prSet>
      <dgm:spPr/>
    </dgm:pt>
    <dgm:pt modelId="{2615F730-99BB-475A-AD4D-058816B23EE8}" type="pres">
      <dgm:prSet presAssocID="{8B22A373-3577-44CC-A189-3806F1E1F4E0}" presName="rootConnector" presStyleLbl="node2" presStyleIdx="7" presStyleCnt="8"/>
      <dgm:spPr/>
    </dgm:pt>
    <dgm:pt modelId="{562811E1-FA4B-48DA-A104-17C337F6F631}" type="pres">
      <dgm:prSet presAssocID="{8B22A373-3577-44CC-A189-3806F1E1F4E0}" presName="hierChild4" presStyleCnt="0"/>
      <dgm:spPr/>
    </dgm:pt>
    <dgm:pt modelId="{0F2D529F-ECC7-41EF-B02E-408ECC66315C}" type="pres">
      <dgm:prSet presAssocID="{9F3510BD-DDA0-4839-A3BD-20DBD8457206}" presName="Name37" presStyleLbl="parChTrans1D3" presStyleIdx="0" presStyleCnt="3"/>
      <dgm:spPr/>
    </dgm:pt>
    <dgm:pt modelId="{1A92560B-9D8E-4B29-A76B-2B8AA48BBDE4}" type="pres">
      <dgm:prSet presAssocID="{3184C316-292F-46D3-8D94-D91AF0369CC4}" presName="hierRoot2" presStyleCnt="0">
        <dgm:presLayoutVars>
          <dgm:hierBranch val="init"/>
        </dgm:presLayoutVars>
      </dgm:prSet>
      <dgm:spPr/>
    </dgm:pt>
    <dgm:pt modelId="{3807D731-31F2-4F0A-B9D8-7B483FAE3E25}" type="pres">
      <dgm:prSet presAssocID="{3184C316-292F-46D3-8D94-D91AF0369CC4}" presName="rootComposite" presStyleCnt="0"/>
      <dgm:spPr/>
    </dgm:pt>
    <dgm:pt modelId="{7BCD6A63-7B5C-441E-B927-9DAB4CF5A4C8}" type="pres">
      <dgm:prSet presAssocID="{3184C316-292F-46D3-8D94-D91AF0369CC4}" presName="rootText" presStyleLbl="node3" presStyleIdx="0" presStyleCnt="3" custScaleX="210586" custScaleY="102255">
        <dgm:presLayoutVars>
          <dgm:chPref val="3"/>
        </dgm:presLayoutVars>
      </dgm:prSet>
      <dgm:spPr/>
    </dgm:pt>
    <dgm:pt modelId="{611A31AB-8F2A-4302-A95B-4C33A24CDF89}" type="pres">
      <dgm:prSet presAssocID="{3184C316-292F-46D3-8D94-D91AF0369CC4}" presName="rootConnector" presStyleLbl="node3" presStyleIdx="0" presStyleCnt="3"/>
      <dgm:spPr/>
    </dgm:pt>
    <dgm:pt modelId="{8E4FF775-3A56-4AF3-8F65-C3339E0CEA4F}" type="pres">
      <dgm:prSet presAssocID="{3184C316-292F-46D3-8D94-D91AF0369CC4}" presName="hierChild4" presStyleCnt="0"/>
      <dgm:spPr/>
    </dgm:pt>
    <dgm:pt modelId="{6DEBF83C-9B92-4F10-BB6D-6D6AE54E5264}" type="pres">
      <dgm:prSet presAssocID="{3184C316-292F-46D3-8D94-D91AF0369CC4}" presName="hierChild5" presStyleCnt="0"/>
      <dgm:spPr/>
    </dgm:pt>
    <dgm:pt modelId="{9F2E87FD-9948-44B1-8D20-5F12EF40673F}" type="pres">
      <dgm:prSet presAssocID="{60DC28DA-6C42-48AA-BABE-043B71389968}" presName="Name37" presStyleLbl="parChTrans1D3" presStyleIdx="1" presStyleCnt="3"/>
      <dgm:spPr/>
    </dgm:pt>
    <dgm:pt modelId="{C2777D42-A186-4508-B2E0-60E1CF5DC379}" type="pres">
      <dgm:prSet presAssocID="{EEBD4B3A-7021-4AD0-B47D-523AEB10FAE3}" presName="hierRoot2" presStyleCnt="0">
        <dgm:presLayoutVars>
          <dgm:hierBranch val="init"/>
        </dgm:presLayoutVars>
      </dgm:prSet>
      <dgm:spPr/>
    </dgm:pt>
    <dgm:pt modelId="{C5294C54-D955-44EC-AF11-AD18EAF17750}" type="pres">
      <dgm:prSet presAssocID="{EEBD4B3A-7021-4AD0-B47D-523AEB10FAE3}" presName="rootComposite" presStyleCnt="0"/>
      <dgm:spPr/>
    </dgm:pt>
    <dgm:pt modelId="{05D81DF9-D0DB-4B83-A265-45CDC5CCCBBF}" type="pres">
      <dgm:prSet presAssocID="{EEBD4B3A-7021-4AD0-B47D-523AEB10FAE3}" presName="rootText" presStyleLbl="node3" presStyleIdx="1" presStyleCnt="3" custScaleX="209508" custScaleY="109243">
        <dgm:presLayoutVars>
          <dgm:chPref val="3"/>
        </dgm:presLayoutVars>
      </dgm:prSet>
      <dgm:spPr/>
    </dgm:pt>
    <dgm:pt modelId="{A56BA982-C67A-4358-9EF1-0F4F6B9A030E}" type="pres">
      <dgm:prSet presAssocID="{EEBD4B3A-7021-4AD0-B47D-523AEB10FAE3}" presName="rootConnector" presStyleLbl="node3" presStyleIdx="1" presStyleCnt="3"/>
      <dgm:spPr/>
    </dgm:pt>
    <dgm:pt modelId="{38834785-B88E-42FA-8CF4-2AB385B1E58A}" type="pres">
      <dgm:prSet presAssocID="{EEBD4B3A-7021-4AD0-B47D-523AEB10FAE3}" presName="hierChild4" presStyleCnt="0"/>
      <dgm:spPr/>
    </dgm:pt>
    <dgm:pt modelId="{670D8E26-4308-4AB6-B9A1-D4C997C58075}" type="pres">
      <dgm:prSet presAssocID="{EEBD4B3A-7021-4AD0-B47D-523AEB10FAE3}" presName="hierChild5" presStyleCnt="0"/>
      <dgm:spPr/>
    </dgm:pt>
    <dgm:pt modelId="{92285461-8669-4039-89F6-BF716A011D85}" type="pres">
      <dgm:prSet presAssocID="{62F478D4-EE5E-4293-84A1-AF3C185D3514}" presName="Name37" presStyleLbl="parChTrans1D3" presStyleIdx="2" presStyleCnt="3"/>
      <dgm:spPr/>
    </dgm:pt>
    <dgm:pt modelId="{AF5F9AA2-D433-4C9D-BC3F-2CF2E69274E9}" type="pres">
      <dgm:prSet presAssocID="{BFE28D76-41FD-4C5C-B425-A885B56AB123}" presName="hierRoot2" presStyleCnt="0">
        <dgm:presLayoutVars>
          <dgm:hierBranch val="init"/>
        </dgm:presLayoutVars>
      </dgm:prSet>
      <dgm:spPr/>
    </dgm:pt>
    <dgm:pt modelId="{DC58724A-4759-43E5-991E-341CE63B5380}" type="pres">
      <dgm:prSet presAssocID="{BFE28D76-41FD-4C5C-B425-A885B56AB123}" presName="rootComposite" presStyleCnt="0"/>
      <dgm:spPr/>
    </dgm:pt>
    <dgm:pt modelId="{D21A6726-DCE1-4010-9B3E-AF6FD3B356B4}" type="pres">
      <dgm:prSet presAssocID="{BFE28D76-41FD-4C5C-B425-A885B56AB123}" presName="rootText" presStyleLbl="node3" presStyleIdx="2" presStyleCnt="3" custScaleX="209508" custScaleY="98652">
        <dgm:presLayoutVars>
          <dgm:chPref val="3"/>
        </dgm:presLayoutVars>
      </dgm:prSet>
      <dgm:spPr/>
    </dgm:pt>
    <dgm:pt modelId="{A6C43713-9B29-4A26-AB62-1977FF41E77B}" type="pres">
      <dgm:prSet presAssocID="{BFE28D76-41FD-4C5C-B425-A885B56AB123}" presName="rootConnector" presStyleLbl="node3" presStyleIdx="2" presStyleCnt="3"/>
      <dgm:spPr/>
    </dgm:pt>
    <dgm:pt modelId="{0D1E059C-B7AC-4204-874E-BA35285FB3B3}" type="pres">
      <dgm:prSet presAssocID="{BFE28D76-41FD-4C5C-B425-A885B56AB123}" presName="hierChild4" presStyleCnt="0"/>
      <dgm:spPr/>
    </dgm:pt>
    <dgm:pt modelId="{52426E01-49A8-4157-89C0-98510B2CDC00}" type="pres">
      <dgm:prSet presAssocID="{BFE28D76-41FD-4C5C-B425-A885B56AB123}" presName="hierChild5" presStyleCnt="0"/>
      <dgm:spPr/>
    </dgm:pt>
    <dgm:pt modelId="{DB6C7FB1-F5B4-4234-91E9-580D84C45496}" type="pres">
      <dgm:prSet presAssocID="{8B22A373-3577-44CC-A189-3806F1E1F4E0}" presName="hierChild5" presStyleCnt="0"/>
      <dgm:spPr/>
    </dgm:pt>
    <dgm:pt modelId="{6AD81C0F-D716-43B0-94DE-2CB5DA92A82C}" type="pres">
      <dgm:prSet presAssocID="{FC01AFE8-CADD-4703-A365-0DA083F7B83A}" presName="hierChild3" presStyleCnt="0"/>
      <dgm:spPr/>
    </dgm:pt>
    <dgm:pt modelId="{E740A896-1360-42EE-B6FD-C051805D4A0B}" type="pres">
      <dgm:prSet presAssocID="{6C4FC7C3-C2FF-4253-AC01-E8FDCF528DA1}" presName="hierRoot1" presStyleCnt="0">
        <dgm:presLayoutVars>
          <dgm:hierBranch val="init"/>
        </dgm:presLayoutVars>
      </dgm:prSet>
      <dgm:spPr/>
    </dgm:pt>
    <dgm:pt modelId="{FF2EAAF9-000B-47EF-A89B-38A27515FED6}" type="pres">
      <dgm:prSet presAssocID="{6C4FC7C3-C2FF-4253-AC01-E8FDCF528DA1}" presName="rootComposite1" presStyleCnt="0"/>
      <dgm:spPr/>
    </dgm:pt>
    <dgm:pt modelId="{442AA1B2-DC99-46D5-8CA2-6AA5CB7964A3}" type="pres">
      <dgm:prSet presAssocID="{6C4FC7C3-C2FF-4253-AC01-E8FDCF528DA1}" presName="rootText1" presStyleLbl="node0" presStyleIdx="1" presStyleCnt="3" custScaleX="308174" custScaleY="126064" custLinFactX="-300000" custLinFactY="-145787" custLinFactNeighborX="-317566" custLinFactNeighborY="-200000">
        <dgm:presLayoutVars>
          <dgm:chPref val="3"/>
        </dgm:presLayoutVars>
      </dgm:prSet>
      <dgm:spPr/>
    </dgm:pt>
    <dgm:pt modelId="{793C9447-1C95-470A-A06D-1F5C0C3C07E3}" type="pres">
      <dgm:prSet presAssocID="{6C4FC7C3-C2FF-4253-AC01-E8FDCF528DA1}" presName="rootConnector1" presStyleLbl="node1" presStyleIdx="0" presStyleCnt="0"/>
      <dgm:spPr/>
    </dgm:pt>
    <dgm:pt modelId="{B22D73EB-0A92-4709-A328-BCA96D5100A5}" type="pres">
      <dgm:prSet presAssocID="{6C4FC7C3-C2FF-4253-AC01-E8FDCF528DA1}" presName="hierChild2" presStyleCnt="0"/>
      <dgm:spPr/>
    </dgm:pt>
    <dgm:pt modelId="{C4398930-C6E7-42B3-854D-6C198F368E8C}" type="pres">
      <dgm:prSet presAssocID="{6C4FC7C3-C2FF-4253-AC01-E8FDCF528DA1}" presName="hierChild3" presStyleCnt="0"/>
      <dgm:spPr/>
    </dgm:pt>
    <dgm:pt modelId="{79D4F133-0531-4CCA-BBC2-63E89FAD6579}" type="pres">
      <dgm:prSet presAssocID="{50DBCEA3-205F-4ADB-A818-CFCFBEBFDB6B}" presName="hierRoot1" presStyleCnt="0">
        <dgm:presLayoutVars>
          <dgm:hierBranch val="init"/>
        </dgm:presLayoutVars>
      </dgm:prSet>
      <dgm:spPr/>
    </dgm:pt>
    <dgm:pt modelId="{74F7BEF0-0127-4DFF-B56E-A9EBE1175F5E}" type="pres">
      <dgm:prSet presAssocID="{50DBCEA3-205F-4ADB-A818-CFCFBEBFDB6B}" presName="rootComposite1" presStyleCnt="0"/>
      <dgm:spPr/>
    </dgm:pt>
    <dgm:pt modelId="{C8B7AEDB-5D15-4CAA-8CFE-6EBC9538CECE}" type="pres">
      <dgm:prSet presAssocID="{50DBCEA3-205F-4ADB-A818-CFCFBEBFDB6B}" presName="rootText1" presStyleLbl="node0" presStyleIdx="2" presStyleCnt="3" custScaleX="147909" custScaleY="179074" custLinFactX="-100000" custLinFactNeighborX="-159440" custLinFactNeighborY="-50325">
        <dgm:presLayoutVars>
          <dgm:chPref val="3"/>
        </dgm:presLayoutVars>
      </dgm:prSet>
      <dgm:spPr/>
    </dgm:pt>
    <dgm:pt modelId="{D77AA070-2355-45CF-9039-C2477169606D}" type="pres">
      <dgm:prSet presAssocID="{50DBCEA3-205F-4ADB-A818-CFCFBEBFDB6B}" presName="rootConnector1" presStyleLbl="node1" presStyleIdx="0" presStyleCnt="0"/>
      <dgm:spPr/>
    </dgm:pt>
    <dgm:pt modelId="{4FFDC0E1-F3EC-4934-AB01-F68796A2B933}" type="pres">
      <dgm:prSet presAssocID="{50DBCEA3-205F-4ADB-A818-CFCFBEBFDB6B}" presName="hierChild2" presStyleCnt="0"/>
      <dgm:spPr/>
    </dgm:pt>
    <dgm:pt modelId="{4901AE90-7E65-47E0-B053-A0B8D04FACFF}" type="pres">
      <dgm:prSet presAssocID="{50DBCEA3-205F-4ADB-A818-CFCFBEBFDB6B}" presName="hierChild3" presStyleCnt="0"/>
      <dgm:spPr/>
    </dgm:pt>
  </dgm:ptLst>
  <dgm:cxnLst>
    <dgm:cxn modelId="{98B6B37F-47B9-4AC6-8C13-D624FA4D92BF}" type="presOf" srcId="{698C16D8-E532-4331-8C81-8C8B04880782}" destId="{34FF4802-BC52-4EDC-83BA-06C4BC2B39A1}" srcOrd="0" destOrd="0" presId="urn:microsoft.com/office/officeart/2005/8/layout/orgChart1"/>
    <dgm:cxn modelId="{9435AB49-E26E-44E1-A439-41DE30F52134}" type="presOf" srcId="{176F94BA-151A-461B-A8C5-8EF50EC62BF0}" destId="{F37F8A46-9709-48D7-AA67-EE7471130044}" srcOrd="1" destOrd="0" presId="urn:microsoft.com/office/officeart/2005/8/layout/orgChart1"/>
    <dgm:cxn modelId="{66F58017-4181-49FF-A134-1ABDF30BACA8}" type="presOf" srcId="{EEBD4B3A-7021-4AD0-B47D-523AEB10FAE3}" destId="{05D81DF9-D0DB-4B83-A265-45CDC5CCCBBF}" srcOrd="0" destOrd="0" presId="urn:microsoft.com/office/officeart/2005/8/layout/orgChart1"/>
    <dgm:cxn modelId="{18B138A4-7F9F-4B5A-B3B1-02002F21EF4E}" type="presOf" srcId="{60DC28DA-6C42-48AA-BABE-043B71389968}" destId="{9F2E87FD-9948-44B1-8D20-5F12EF40673F}" srcOrd="0" destOrd="0" presId="urn:microsoft.com/office/officeart/2005/8/layout/orgChart1"/>
    <dgm:cxn modelId="{B9BF0D2A-38AC-4523-BA18-248153602F08}" type="presOf" srcId="{176F94BA-151A-461B-A8C5-8EF50EC62BF0}" destId="{0B8FC9EF-8859-47EC-845E-7D25A4E77647}" srcOrd="0" destOrd="0" presId="urn:microsoft.com/office/officeart/2005/8/layout/orgChart1"/>
    <dgm:cxn modelId="{B24DC920-40F2-4833-8BDD-2C939DAA7712}" type="presOf" srcId="{6C632599-A272-462B-9335-56FA8C1A4BE2}" destId="{4705B190-54BE-4DF7-9289-6577D099125C}" srcOrd="0" destOrd="0" presId="urn:microsoft.com/office/officeart/2005/8/layout/orgChart1"/>
    <dgm:cxn modelId="{CBA0DFAA-7D3A-4475-9887-B3D0C41C8F64}" type="presOf" srcId="{9FE706C2-9116-4CC3-9301-3EA5A78F30F0}" destId="{7D839BA8-7ADB-49DE-B99E-FF8237B84879}" srcOrd="0" destOrd="0" presId="urn:microsoft.com/office/officeart/2005/8/layout/orgChart1"/>
    <dgm:cxn modelId="{91DACA6B-DECF-4CA8-B776-B586981ADB36}" type="presOf" srcId="{0CAFE4B9-B569-431F-969F-E5732EAA1DBE}" destId="{1477B172-6604-4FAC-A17C-7BB9FCF39EE5}" srcOrd="0" destOrd="0" presId="urn:microsoft.com/office/officeart/2005/8/layout/orgChart1"/>
    <dgm:cxn modelId="{B0320FBC-9422-4F7A-8B0A-C98DCCCA9FCD}" srcId="{FC01AFE8-CADD-4703-A365-0DA083F7B83A}" destId="{698C16D8-E532-4331-8C81-8C8B04880782}" srcOrd="2" destOrd="0" parTransId="{C111C8E1-A055-4E73-9958-23BF48B60BB5}" sibTransId="{CDF52BE1-6BE1-48DD-A750-A675EE60C613}"/>
    <dgm:cxn modelId="{BAC01F78-ED9F-40D5-892D-E5DE2D0916B6}" type="presOf" srcId="{8B22A373-3577-44CC-A189-3806F1E1F4E0}" destId="{DB23B3F2-01BA-4CF6-AF85-BDFF68A5B62A}" srcOrd="0" destOrd="0" presId="urn:microsoft.com/office/officeart/2005/8/layout/orgChart1"/>
    <dgm:cxn modelId="{C4F1D4DC-5951-44B4-97CB-9D41975C0E52}" type="presOf" srcId="{C111C8E1-A055-4E73-9958-23BF48B60BB5}" destId="{9F2F43EB-34C8-470D-AF97-C66FADF58EF9}" srcOrd="0" destOrd="0" presId="urn:microsoft.com/office/officeart/2005/8/layout/orgChart1"/>
    <dgm:cxn modelId="{E2C514A2-2333-4044-88FC-71CA09CDF1CE}" type="presOf" srcId="{6C4FC7C3-C2FF-4253-AC01-E8FDCF528DA1}" destId="{442AA1B2-DC99-46D5-8CA2-6AA5CB7964A3}" srcOrd="0" destOrd="0" presId="urn:microsoft.com/office/officeart/2005/8/layout/orgChart1"/>
    <dgm:cxn modelId="{B9673526-E746-4DAF-ADBC-A32ED19EA47B}" type="presOf" srcId="{A8330081-2C0E-4938-BB2E-380221CD7BA8}" destId="{075A13BB-1253-47FD-BC40-B28E7CD0302B}" srcOrd="0" destOrd="0" presId="urn:microsoft.com/office/officeart/2005/8/layout/orgChart1"/>
    <dgm:cxn modelId="{258EE6F5-1E61-4C53-B8BD-7081A6A36EFB}" type="presOf" srcId="{BFE28D76-41FD-4C5C-B425-A885B56AB123}" destId="{D21A6726-DCE1-4010-9B3E-AF6FD3B356B4}" srcOrd="0" destOrd="0" presId="urn:microsoft.com/office/officeart/2005/8/layout/orgChart1"/>
    <dgm:cxn modelId="{6D3304D6-A3A9-4E77-9CEA-F3A604A4F2D3}" type="presOf" srcId="{ED6EBC93-10F0-42E2-9617-27835E1F601E}" destId="{DCC8C856-1B91-4898-9790-5245F6B46A61}" srcOrd="0" destOrd="0" presId="urn:microsoft.com/office/officeart/2005/8/layout/orgChart1"/>
    <dgm:cxn modelId="{702D46EB-A1EA-41FD-9E9B-209A91F0133B}" srcId="{FC01AFE8-CADD-4703-A365-0DA083F7B83A}" destId="{8B22A373-3577-44CC-A189-3806F1E1F4E0}" srcOrd="7" destOrd="0" parTransId="{D9544597-69E5-4ED3-8284-210251D2D1D0}" sibTransId="{5ED06583-C3C3-4F5C-B047-4DF058260B14}"/>
    <dgm:cxn modelId="{F967065B-CB6E-4836-839E-E751F7EBE8D1}" srcId="{A8330081-2C0E-4938-BB2E-380221CD7BA8}" destId="{FC01AFE8-CADD-4703-A365-0DA083F7B83A}" srcOrd="0" destOrd="0" parTransId="{F90571CB-69A0-48B0-883A-917CD3D07B03}" sibTransId="{32C2B953-97C4-4E1E-BFDF-EB2C1C1E8D48}"/>
    <dgm:cxn modelId="{DAD7FCB2-5581-4E51-B993-8A61B71C50E9}" type="presOf" srcId="{3184C316-292F-46D3-8D94-D91AF0369CC4}" destId="{611A31AB-8F2A-4302-A95B-4C33A24CDF89}" srcOrd="1" destOrd="0" presId="urn:microsoft.com/office/officeart/2005/8/layout/orgChart1"/>
    <dgm:cxn modelId="{2E5DC259-D270-471C-96B3-9E945DFC9EBB}" srcId="{A8330081-2C0E-4938-BB2E-380221CD7BA8}" destId="{50DBCEA3-205F-4ADB-A818-CFCFBEBFDB6B}" srcOrd="2" destOrd="0" parTransId="{CB907438-1585-4028-B957-A583F93A4FE9}" sibTransId="{53B1AA31-8AEB-4F24-839C-9B7B4C6092AA}"/>
    <dgm:cxn modelId="{F2D09C83-3FA6-4526-BC1F-30180CD22B18}" type="presOf" srcId="{AACF70CD-7713-4469-8E59-C2539CAA2556}" destId="{FBDD9917-057F-4369-B8E1-AFFAE4FF0556}" srcOrd="1" destOrd="0" presId="urn:microsoft.com/office/officeart/2005/8/layout/orgChart1"/>
    <dgm:cxn modelId="{3BE4028B-0819-4A56-961B-858187581913}" type="presOf" srcId="{FC01AFE8-CADD-4703-A365-0DA083F7B83A}" destId="{B82F0C07-486B-480E-9598-3DBAA2F93892}" srcOrd="1" destOrd="0" presId="urn:microsoft.com/office/officeart/2005/8/layout/orgChart1"/>
    <dgm:cxn modelId="{FC9559F8-B702-42CF-8EA2-D5738A0A95A9}" type="presOf" srcId="{A0942CD2-4734-4B8C-9F5B-7A619FD8B5A1}" destId="{EEB3C021-5D07-4C6E-B275-8E8CED7903AA}" srcOrd="0" destOrd="0" presId="urn:microsoft.com/office/officeart/2005/8/layout/orgChart1"/>
    <dgm:cxn modelId="{FF35463F-51FD-45A6-8A98-5358A5BA1CA9}" type="presOf" srcId="{3184C316-292F-46D3-8D94-D91AF0369CC4}" destId="{7BCD6A63-7B5C-441E-B927-9DAB4CF5A4C8}" srcOrd="0" destOrd="0" presId="urn:microsoft.com/office/officeart/2005/8/layout/orgChart1"/>
    <dgm:cxn modelId="{6D5720FF-E85E-458E-A3DC-0A9D524C15B1}" type="presOf" srcId="{8BDD5E34-F04C-43DD-8891-B70E30B160E7}" destId="{E3664571-0437-4596-8B26-6F37DB3EEAF4}" srcOrd="0" destOrd="0" presId="urn:microsoft.com/office/officeart/2005/8/layout/orgChart1"/>
    <dgm:cxn modelId="{C3C67FDB-238C-41E1-A430-3FE72903F839}" type="presOf" srcId="{85BCAC18-057F-4F4F-BC0E-CB29EAA4B57C}" destId="{C5D19C5C-18CF-46B8-98CE-680787E38EB1}" srcOrd="0" destOrd="0" presId="urn:microsoft.com/office/officeart/2005/8/layout/orgChart1"/>
    <dgm:cxn modelId="{D044111E-05AB-4943-804F-353D081A79D6}" srcId="{FC01AFE8-CADD-4703-A365-0DA083F7B83A}" destId="{ED6EBC93-10F0-42E2-9617-27835E1F601E}" srcOrd="4" destOrd="0" parTransId="{85BCAC18-057F-4F4F-BC0E-CB29EAA4B57C}" sibTransId="{105497C4-C287-4449-85D4-7EF7C97EE929}"/>
    <dgm:cxn modelId="{63DA6F4B-A0C0-4715-B84A-6C3F461C81ED}" type="presOf" srcId="{BFE28D76-41FD-4C5C-B425-A885B56AB123}" destId="{A6C43713-9B29-4A26-AB62-1977FF41E77B}" srcOrd="1" destOrd="0" presId="urn:microsoft.com/office/officeart/2005/8/layout/orgChart1"/>
    <dgm:cxn modelId="{E0A794C7-0E28-4A86-9D6F-805FF4D9E588}" type="presOf" srcId="{6C4FC7C3-C2FF-4253-AC01-E8FDCF528DA1}" destId="{793C9447-1C95-470A-A06D-1F5C0C3C07E3}" srcOrd="1" destOrd="0" presId="urn:microsoft.com/office/officeart/2005/8/layout/orgChart1"/>
    <dgm:cxn modelId="{908673FE-423D-4748-A9FC-BDE8A03EAF35}" type="presOf" srcId="{AACF70CD-7713-4469-8E59-C2539CAA2556}" destId="{93B6202D-0DD7-4CB9-88D9-C81B3195742C}" srcOrd="0" destOrd="0" presId="urn:microsoft.com/office/officeart/2005/8/layout/orgChart1"/>
    <dgm:cxn modelId="{C1AD3FCB-D5D1-491A-AAE1-70E8C5EC7582}" type="presOf" srcId="{F143E567-88C4-4251-8A69-F3E5DAB2F617}" destId="{EC32027B-4126-4772-B33D-CD2E43EE26E3}" srcOrd="1" destOrd="0" presId="urn:microsoft.com/office/officeart/2005/8/layout/orgChart1"/>
    <dgm:cxn modelId="{F6DB1E12-BAC5-4CDA-BE91-F3D10CC0C18A}" type="presOf" srcId="{50DBCEA3-205F-4ADB-A818-CFCFBEBFDB6B}" destId="{C8B7AEDB-5D15-4CAA-8CFE-6EBC9538CECE}" srcOrd="0" destOrd="0" presId="urn:microsoft.com/office/officeart/2005/8/layout/orgChart1"/>
    <dgm:cxn modelId="{5C0CCF3C-5D1E-4C2B-9906-68C0B28EED80}" type="presOf" srcId="{B5DD48C6-3936-4672-A75A-075BD286D10F}" destId="{FB4F774C-A0AA-46D5-A048-91DB995DB579}" srcOrd="0" destOrd="0" presId="urn:microsoft.com/office/officeart/2005/8/layout/orgChart1"/>
    <dgm:cxn modelId="{1D75FE28-F237-4B68-AB4A-9D422E45695E}" type="presOf" srcId="{8B22A373-3577-44CC-A189-3806F1E1F4E0}" destId="{2615F730-99BB-475A-AD4D-058816B23EE8}" srcOrd="1" destOrd="0" presId="urn:microsoft.com/office/officeart/2005/8/layout/orgChart1"/>
    <dgm:cxn modelId="{4E113935-C7EE-4AE0-B8FC-8B8A725ED7C8}" srcId="{FC01AFE8-CADD-4703-A365-0DA083F7B83A}" destId="{B5DD48C6-3936-4672-A75A-075BD286D10F}" srcOrd="3" destOrd="0" parTransId="{6C632599-A272-462B-9335-56FA8C1A4BE2}" sibTransId="{4881D3D6-6BD8-47F1-B12E-CF6AC62358DC}"/>
    <dgm:cxn modelId="{8151DE71-68D6-4E7D-8945-42C85B521108}" type="presOf" srcId="{9DD385BF-EF7E-4F61-88EF-2EB43AAB3CAA}" destId="{FC66E637-2973-4DD3-88F9-735634BF7633}" srcOrd="0" destOrd="0" presId="urn:microsoft.com/office/officeart/2005/8/layout/orgChart1"/>
    <dgm:cxn modelId="{808801B6-C5C2-4A29-A8D2-EA413BDCEEE0}" type="presOf" srcId="{ED6EBC93-10F0-42E2-9617-27835E1F601E}" destId="{6557C8E1-5AFE-4FAD-B25B-A973E1E8B953}" srcOrd="1" destOrd="0" presId="urn:microsoft.com/office/officeart/2005/8/layout/orgChart1"/>
    <dgm:cxn modelId="{52F34458-6A3D-4C18-845A-128C45887922}" srcId="{FC01AFE8-CADD-4703-A365-0DA083F7B83A}" destId="{176F94BA-151A-461B-A8C5-8EF50EC62BF0}" srcOrd="1" destOrd="0" parTransId="{8BDD5E34-F04C-43DD-8891-B70E30B160E7}" sibTransId="{620F30B3-FCCB-4F37-A0D7-139DEE72FE10}"/>
    <dgm:cxn modelId="{1C687EBB-6F73-4B8F-B3E3-393BF1690C35}" type="presOf" srcId="{9F3510BD-DDA0-4839-A3BD-20DBD8457206}" destId="{0F2D529F-ECC7-41EF-B02E-408ECC66315C}" srcOrd="0" destOrd="0" presId="urn:microsoft.com/office/officeart/2005/8/layout/orgChart1"/>
    <dgm:cxn modelId="{F59D8173-2331-4843-B3C7-619863CF6ACB}" type="presOf" srcId="{62F478D4-EE5E-4293-84A1-AF3C185D3514}" destId="{92285461-8669-4039-89F6-BF716A011D85}" srcOrd="0" destOrd="0" presId="urn:microsoft.com/office/officeart/2005/8/layout/orgChart1"/>
    <dgm:cxn modelId="{2994966B-FB6A-45AA-8E0C-1F097E4E3C98}" type="presOf" srcId="{50DBCEA3-205F-4ADB-A818-CFCFBEBFDB6B}" destId="{D77AA070-2355-45CF-9039-C2477169606D}" srcOrd="1" destOrd="0" presId="urn:microsoft.com/office/officeart/2005/8/layout/orgChart1"/>
    <dgm:cxn modelId="{E87E1CBE-4127-46C0-9413-D5B437E1CF9F}" type="presOf" srcId="{EEBD4B3A-7021-4AD0-B47D-523AEB10FAE3}" destId="{A56BA982-C67A-4358-9EF1-0F4F6B9A030E}" srcOrd="1" destOrd="0" presId="urn:microsoft.com/office/officeart/2005/8/layout/orgChart1"/>
    <dgm:cxn modelId="{43953A39-3820-4413-86C5-FBF1D00F70E0}" srcId="{8B22A373-3577-44CC-A189-3806F1E1F4E0}" destId="{BFE28D76-41FD-4C5C-B425-A885B56AB123}" srcOrd="2" destOrd="0" parTransId="{62F478D4-EE5E-4293-84A1-AF3C185D3514}" sibTransId="{439DCA12-9EA7-4036-8258-F441DAC1FB17}"/>
    <dgm:cxn modelId="{8D0D472C-8AD2-4BF5-BAFA-DB54BC02DC43}" srcId="{FC01AFE8-CADD-4703-A365-0DA083F7B83A}" destId="{9DD385BF-EF7E-4F61-88EF-2EB43AAB3CAA}" srcOrd="6" destOrd="0" parTransId="{0CAFE4B9-B569-431F-969F-E5732EAA1DBE}" sibTransId="{E5DD4C07-1D2E-44FA-B374-2A09066E587B}"/>
    <dgm:cxn modelId="{17D0C2A2-C290-4608-B839-E9725FF2F724}" srcId="{FC01AFE8-CADD-4703-A365-0DA083F7B83A}" destId="{AACF70CD-7713-4469-8E59-C2539CAA2556}" srcOrd="0" destOrd="0" parTransId="{9FE706C2-9116-4CC3-9301-3EA5A78F30F0}" sibTransId="{3C8EC6E8-5C59-4B63-B45E-47D4BF9A4473}"/>
    <dgm:cxn modelId="{4DD4B408-EFBF-46BA-AF17-EEF2959781AF}" type="presOf" srcId="{698C16D8-E532-4331-8C81-8C8B04880782}" destId="{1D2252D8-AE74-4536-A468-F9B3F44A74DE}" srcOrd="1" destOrd="0" presId="urn:microsoft.com/office/officeart/2005/8/layout/orgChart1"/>
    <dgm:cxn modelId="{4F13DFC1-6ACE-4799-B47E-55E4725B8CCF}" type="presOf" srcId="{9DD385BF-EF7E-4F61-88EF-2EB43AAB3CAA}" destId="{0AFC3522-2BF3-4810-AE65-49900FD37BE8}" srcOrd="1" destOrd="0" presId="urn:microsoft.com/office/officeart/2005/8/layout/orgChart1"/>
    <dgm:cxn modelId="{C15D7AED-B81A-43DB-B8AA-3DB48AF16410}" type="presOf" srcId="{B5DD48C6-3936-4672-A75A-075BD286D10F}" destId="{F58D96F1-3CE5-4988-AC26-B75810E771F9}" srcOrd="1" destOrd="0" presId="urn:microsoft.com/office/officeart/2005/8/layout/orgChart1"/>
    <dgm:cxn modelId="{DB2AF6B4-1F15-4956-BC24-F1D07FCC303A}" srcId="{A8330081-2C0E-4938-BB2E-380221CD7BA8}" destId="{6C4FC7C3-C2FF-4253-AC01-E8FDCF528DA1}" srcOrd="1" destOrd="0" parTransId="{EBD1E54E-03BD-4D84-B4C3-BF4185BF1173}" sibTransId="{E271541D-60A9-4D07-B48F-0C66D6704248}"/>
    <dgm:cxn modelId="{F5EA5978-D40B-4DA4-96B7-8EEF1F8F4088}" srcId="{FC01AFE8-CADD-4703-A365-0DA083F7B83A}" destId="{F143E567-88C4-4251-8A69-F3E5DAB2F617}" srcOrd="5" destOrd="0" parTransId="{A0942CD2-4734-4B8C-9F5B-7A619FD8B5A1}" sibTransId="{EC2E70CB-7B7F-4ECA-9E42-6FF2EC9A81C0}"/>
    <dgm:cxn modelId="{A514468D-51FB-45C0-BC1E-B283933EFD96}" type="presOf" srcId="{FC01AFE8-CADD-4703-A365-0DA083F7B83A}" destId="{BDC3EBF4-3CB3-48E5-A12E-15EEEE92EF1F}" srcOrd="0" destOrd="0" presId="urn:microsoft.com/office/officeart/2005/8/layout/orgChart1"/>
    <dgm:cxn modelId="{285C3056-BF73-46C5-BFFF-1FEDCB95821D}" type="presOf" srcId="{D9544597-69E5-4ED3-8284-210251D2D1D0}" destId="{50A13F45-F9E7-4CBD-9C76-23442D90F1AD}" srcOrd="0" destOrd="0" presId="urn:microsoft.com/office/officeart/2005/8/layout/orgChart1"/>
    <dgm:cxn modelId="{DDE2FDF1-ABCD-4200-81EF-D63310ABCA90}" type="presOf" srcId="{F143E567-88C4-4251-8A69-F3E5DAB2F617}" destId="{189BE26F-F9AD-4DAD-9EDE-34E5F7ED2BCD}" srcOrd="0" destOrd="0" presId="urn:microsoft.com/office/officeart/2005/8/layout/orgChart1"/>
    <dgm:cxn modelId="{7083D9DE-A8E3-42C4-829D-2CC67ACA04E3}" srcId="{8B22A373-3577-44CC-A189-3806F1E1F4E0}" destId="{3184C316-292F-46D3-8D94-D91AF0369CC4}" srcOrd="0" destOrd="0" parTransId="{9F3510BD-DDA0-4839-A3BD-20DBD8457206}" sibTransId="{A84038CC-FD7D-4793-A608-6A6C96D35F10}"/>
    <dgm:cxn modelId="{E4294156-D8F6-4B67-8FF1-A3F62E717235}" srcId="{8B22A373-3577-44CC-A189-3806F1E1F4E0}" destId="{EEBD4B3A-7021-4AD0-B47D-523AEB10FAE3}" srcOrd="1" destOrd="0" parTransId="{60DC28DA-6C42-48AA-BABE-043B71389968}" sibTransId="{560B4944-2036-4C13-A06B-AEEA01D84617}"/>
    <dgm:cxn modelId="{F77C8AF4-B6C2-45CB-BF4F-BF5545AA683F}" type="presParOf" srcId="{075A13BB-1253-47FD-BC40-B28E7CD0302B}" destId="{CC228F3D-6658-4053-A352-5680BB2922D7}" srcOrd="0" destOrd="0" presId="urn:microsoft.com/office/officeart/2005/8/layout/orgChart1"/>
    <dgm:cxn modelId="{69CEDD09-A401-499A-9C66-6D5C74D25D50}" type="presParOf" srcId="{CC228F3D-6658-4053-A352-5680BB2922D7}" destId="{B1B0052F-6C76-427B-A78D-B2A841C8C6DD}" srcOrd="0" destOrd="0" presId="urn:microsoft.com/office/officeart/2005/8/layout/orgChart1"/>
    <dgm:cxn modelId="{264CA200-CC26-482A-8225-6973340A737D}" type="presParOf" srcId="{B1B0052F-6C76-427B-A78D-B2A841C8C6DD}" destId="{BDC3EBF4-3CB3-48E5-A12E-15EEEE92EF1F}" srcOrd="0" destOrd="0" presId="urn:microsoft.com/office/officeart/2005/8/layout/orgChart1"/>
    <dgm:cxn modelId="{61CA13BE-AFFB-4A22-96AC-2FAEA0EC7F8D}" type="presParOf" srcId="{B1B0052F-6C76-427B-A78D-B2A841C8C6DD}" destId="{B82F0C07-486B-480E-9598-3DBAA2F93892}" srcOrd="1" destOrd="0" presId="urn:microsoft.com/office/officeart/2005/8/layout/orgChart1"/>
    <dgm:cxn modelId="{0A04C5AE-DA48-47BB-AACC-C21FB3EF2311}" type="presParOf" srcId="{CC228F3D-6658-4053-A352-5680BB2922D7}" destId="{D7EB07EE-870D-428A-B435-CFC88115AAFA}" srcOrd="1" destOrd="0" presId="urn:microsoft.com/office/officeart/2005/8/layout/orgChart1"/>
    <dgm:cxn modelId="{71C0C436-ED4B-4A0F-A8C6-E41395A428A8}" type="presParOf" srcId="{D7EB07EE-870D-428A-B435-CFC88115AAFA}" destId="{7D839BA8-7ADB-49DE-B99E-FF8237B84879}" srcOrd="0" destOrd="0" presId="urn:microsoft.com/office/officeart/2005/8/layout/orgChart1"/>
    <dgm:cxn modelId="{C4FD58A1-8D16-4048-896F-1C9072A97978}" type="presParOf" srcId="{D7EB07EE-870D-428A-B435-CFC88115AAFA}" destId="{1F98C413-7CF1-43FF-B60D-2B5BC26EDE96}" srcOrd="1" destOrd="0" presId="urn:microsoft.com/office/officeart/2005/8/layout/orgChart1"/>
    <dgm:cxn modelId="{A991828E-9244-4940-9A78-365F5EE63996}" type="presParOf" srcId="{1F98C413-7CF1-43FF-B60D-2B5BC26EDE96}" destId="{7C41E407-B7B7-4F84-92D9-2C6478CB8889}" srcOrd="0" destOrd="0" presId="urn:microsoft.com/office/officeart/2005/8/layout/orgChart1"/>
    <dgm:cxn modelId="{CB472419-8872-4619-A02E-2E038CEC7BF2}" type="presParOf" srcId="{7C41E407-B7B7-4F84-92D9-2C6478CB8889}" destId="{93B6202D-0DD7-4CB9-88D9-C81B3195742C}" srcOrd="0" destOrd="0" presId="urn:microsoft.com/office/officeart/2005/8/layout/orgChart1"/>
    <dgm:cxn modelId="{AAA00C32-9DE8-4529-A1BE-2169C9292FB3}" type="presParOf" srcId="{7C41E407-B7B7-4F84-92D9-2C6478CB8889}" destId="{FBDD9917-057F-4369-B8E1-AFFAE4FF0556}" srcOrd="1" destOrd="0" presId="urn:microsoft.com/office/officeart/2005/8/layout/orgChart1"/>
    <dgm:cxn modelId="{3342BF9D-12F1-470F-883C-032A0BBE45FD}" type="presParOf" srcId="{1F98C413-7CF1-43FF-B60D-2B5BC26EDE96}" destId="{68334B6E-3825-4CF9-A1AC-B31F74E3B190}" srcOrd="1" destOrd="0" presId="urn:microsoft.com/office/officeart/2005/8/layout/orgChart1"/>
    <dgm:cxn modelId="{B8935854-4C07-43E2-B466-2E75FA82D965}" type="presParOf" srcId="{1F98C413-7CF1-43FF-B60D-2B5BC26EDE96}" destId="{0BECCAE9-63D6-40CF-A6FF-5FBB8D3579E1}" srcOrd="2" destOrd="0" presId="urn:microsoft.com/office/officeart/2005/8/layout/orgChart1"/>
    <dgm:cxn modelId="{E898CAAD-AFC1-4B32-9607-8D733D9D601F}" type="presParOf" srcId="{D7EB07EE-870D-428A-B435-CFC88115AAFA}" destId="{E3664571-0437-4596-8B26-6F37DB3EEAF4}" srcOrd="2" destOrd="0" presId="urn:microsoft.com/office/officeart/2005/8/layout/orgChart1"/>
    <dgm:cxn modelId="{CF62BB4A-BE07-413A-8ED5-8B65F6EAFAFB}" type="presParOf" srcId="{D7EB07EE-870D-428A-B435-CFC88115AAFA}" destId="{AB5E3146-01D5-4320-B7A7-3011D4BECC63}" srcOrd="3" destOrd="0" presId="urn:microsoft.com/office/officeart/2005/8/layout/orgChart1"/>
    <dgm:cxn modelId="{7892031D-97C8-4A57-B583-3171C505A899}" type="presParOf" srcId="{AB5E3146-01D5-4320-B7A7-3011D4BECC63}" destId="{C7CAFA68-DD63-4B59-AEC5-99211690E96D}" srcOrd="0" destOrd="0" presId="urn:microsoft.com/office/officeart/2005/8/layout/orgChart1"/>
    <dgm:cxn modelId="{C3E9C579-E7D5-439F-A5E6-BC6D008BE1F4}" type="presParOf" srcId="{C7CAFA68-DD63-4B59-AEC5-99211690E96D}" destId="{0B8FC9EF-8859-47EC-845E-7D25A4E77647}" srcOrd="0" destOrd="0" presId="urn:microsoft.com/office/officeart/2005/8/layout/orgChart1"/>
    <dgm:cxn modelId="{530EAC85-8ECD-4E9D-8050-ACD968D88F1C}" type="presParOf" srcId="{C7CAFA68-DD63-4B59-AEC5-99211690E96D}" destId="{F37F8A46-9709-48D7-AA67-EE7471130044}" srcOrd="1" destOrd="0" presId="urn:microsoft.com/office/officeart/2005/8/layout/orgChart1"/>
    <dgm:cxn modelId="{50920C02-59D3-4790-8013-3A7B54A43E5F}" type="presParOf" srcId="{AB5E3146-01D5-4320-B7A7-3011D4BECC63}" destId="{8FD6F2F0-4D06-49F6-819D-D8D7B005ADAB}" srcOrd="1" destOrd="0" presId="urn:microsoft.com/office/officeart/2005/8/layout/orgChart1"/>
    <dgm:cxn modelId="{955D68CB-C287-4E1B-BFF8-974759928A9F}" type="presParOf" srcId="{AB5E3146-01D5-4320-B7A7-3011D4BECC63}" destId="{78B789C1-631D-4DE5-84F1-025393DFAC2B}" srcOrd="2" destOrd="0" presId="urn:microsoft.com/office/officeart/2005/8/layout/orgChart1"/>
    <dgm:cxn modelId="{CA1F78D7-D343-4633-98D7-7A6D99C775AF}" type="presParOf" srcId="{D7EB07EE-870D-428A-B435-CFC88115AAFA}" destId="{9F2F43EB-34C8-470D-AF97-C66FADF58EF9}" srcOrd="4" destOrd="0" presId="urn:microsoft.com/office/officeart/2005/8/layout/orgChart1"/>
    <dgm:cxn modelId="{58D17902-2B4A-4254-8323-D9F191DFECBF}" type="presParOf" srcId="{D7EB07EE-870D-428A-B435-CFC88115AAFA}" destId="{29A62D4D-B0F5-45D9-93F9-06B9C7DDC98F}" srcOrd="5" destOrd="0" presId="urn:microsoft.com/office/officeart/2005/8/layout/orgChart1"/>
    <dgm:cxn modelId="{901DD3B2-F151-4C15-9C8A-CF1657821C49}" type="presParOf" srcId="{29A62D4D-B0F5-45D9-93F9-06B9C7DDC98F}" destId="{89F43328-4705-4CB5-BB10-26F2C4DDD0A0}" srcOrd="0" destOrd="0" presId="urn:microsoft.com/office/officeart/2005/8/layout/orgChart1"/>
    <dgm:cxn modelId="{5DBD62D4-08F6-4FEF-BF76-6DAD386E031C}" type="presParOf" srcId="{89F43328-4705-4CB5-BB10-26F2C4DDD0A0}" destId="{34FF4802-BC52-4EDC-83BA-06C4BC2B39A1}" srcOrd="0" destOrd="0" presId="urn:microsoft.com/office/officeart/2005/8/layout/orgChart1"/>
    <dgm:cxn modelId="{4E1175AA-D04E-4512-B566-C0CE90B4DE4B}" type="presParOf" srcId="{89F43328-4705-4CB5-BB10-26F2C4DDD0A0}" destId="{1D2252D8-AE74-4536-A468-F9B3F44A74DE}" srcOrd="1" destOrd="0" presId="urn:microsoft.com/office/officeart/2005/8/layout/orgChart1"/>
    <dgm:cxn modelId="{B154A19C-8371-40D7-8C6E-5CF5CBE573D7}" type="presParOf" srcId="{29A62D4D-B0F5-45D9-93F9-06B9C7DDC98F}" destId="{1BD32F0C-E5B7-4776-B253-F814D598E3E7}" srcOrd="1" destOrd="0" presId="urn:microsoft.com/office/officeart/2005/8/layout/orgChart1"/>
    <dgm:cxn modelId="{93F7A2E2-C476-424F-BD8C-BCC4183AC8B5}" type="presParOf" srcId="{29A62D4D-B0F5-45D9-93F9-06B9C7DDC98F}" destId="{68F063EE-403D-455E-855B-FFE45C20EFB1}" srcOrd="2" destOrd="0" presId="urn:microsoft.com/office/officeart/2005/8/layout/orgChart1"/>
    <dgm:cxn modelId="{815A1EEA-DE1E-48BF-BA0C-4508CB1AC6A8}" type="presParOf" srcId="{D7EB07EE-870D-428A-B435-CFC88115AAFA}" destId="{4705B190-54BE-4DF7-9289-6577D099125C}" srcOrd="6" destOrd="0" presId="urn:microsoft.com/office/officeart/2005/8/layout/orgChart1"/>
    <dgm:cxn modelId="{B77BD14B-75A1-4B25-BF82-F11DF31F6951}" type="presParOf" srcId="{D7EB07EE-870D-428A-B435-CFC88115AAFA}" destId="{CF796817-5E71-48C8-8ACD-B4EC68F1D9D1}" srcOrd="7" destOrd="0" presId="urn:microsoft.com/office/officeart/2005/8/layout/orgChart1"/>
    <dgm:cxn modelId="{2696DDD2-8193-4262-A547-CA201361E1EE}" type="presParOf" srcId="{CF796817-5E71-48C8-8ACD-B4EC68F1D9D1}" destId="{8E5AF1AE-9B31-4F09-A128-D4AE7D2E4707}" srcOrd="0" destOrd="0" presId="urn:microsoft.com/office/officeart/2005/8/layout/orgChart1"/>
    <dgm:cxn modelId="{37DDB325-D31D-4CE5-8DE7-92A9FA94D982}" type="presParOf" srcId="{8E5AF1AE-9B31-4F09-A128-D4AE7D2E4707}" destId="{FB4F774C-A0AA-46D5-A048-91DB995DB579}" srcOrd="0" destOrd="0" presId="urn:microsoft.com/office/officeart/2005/8/layout/orgChart1"/>
    <dgm:cxn modelId="{FC93F359-DD92-4A5D-8AA0-48A4E6522503}" type="presParOf" srcId="{8E5AF1AE-9B31-4F09-A128-D4AE7D2E4707}" destId="{F58D96F1-3CE5-4988-AC26-B75810E771F9}" srcOrd="1" destOrd="0" presId="urn:microsoft.com/office/officeart/2005/8/layout/orgChart1"/>
    <dgm:cxn modelId="{22183D17-462F-469F-A670-71ED7333ED9C}" type="presParOf" srcId="{CF796817-5E71-48C8-8ACD-B4EC68F1D9D1}" destId="{CC1D81AA-275E-4BE5-8653-D2FE687DA4B1}" srcOrd="1" destOrd="0" presId="urn:microsoft.com/office/officeart/2005/8/layout/orgChart1"/>
    <dgm:cxn modelId="{D2072976-5096-4AEB-BDFE-A02E978860F3}" type="presParOf" srcId="{CF796817-5E71-48C8-8ACD-B4EC68F1D9D1}" destId="{A2453050-9A6E-49FC-AC34-7CCDBDD9912E}" srcOrd="2" destOrd="0" presId="urn:microsoft.com/office/officeart/2005/8/layout/orgChart1"/>
    <dgm:cxn modelId="{AFED3FBA-FEC7-47A5-AC7B-C628F40D4CFA}" type="presParOf" srcId="{D7EB07EE-870D-428A-B435-CFC88115AAFA}" destId="{C5D19C5C-18CF-46B8-98CE-680787E38EB1}" srcOrd="8" destOrd="0" presId="urn:microsoft.com/office/officeart/2005/8/layout/orgChart1"/>
    <dgm:cxn modelId="{A65C7B65-67EF-46F8-9FFF-CF108F10F8B4}" type="presParOf" srcId="{D7EB07EE-870D-428A-B435-CFC88115AAFA}" destId="{A032FE0D-3956-4265-AFAF-3E289B2AD087}" srcOrd="9" destOrd="0" presId="urn:microsoft.com/office/officeart/2005/8/layout/orgChart1"/>
    <dgm:cxn modelId="{EEAE8B24-27D4-4B5A-9F4D-5FA9E9444805}" type="presParOf" srcId="{A032FE0D-3956-4265-AFAF-3E289B2AD087}" destId="{E6297BEB-D0B3-4853-B3FE-7F0B7DA72CFB}" srcOrd="0" destOrd="0" presId="urn:microsoft.com/office/officeart/2005/8/layout/orgChart1"/>
    <dgm:cxn modelId="{30226471-B990-449C-A15F-EDDD34AC6CF5}" type="presParOf" srcId="{E6297BEB-D0B3-4853-B3FE-7F0B7DA72CFB}" destId="{DCC8C856-1B91-4898-9790-5245F6B46A61}" srcOrd="0" destOrd="0" presId="urn:microsoft.com/office/officeart/2005/8/layout/orgChart1"/>
    <dgm:cxn modelId="{9A150F97-03B0-4A2D-90C0-8896927D7C3E}" type="presParOf" srcId="{E6297BEB-D0B3-4853-B3FE-7F0B7DA72CFB}" destId="{6557C8E1-5AFE-4FAD-B25B-A973E1E8B953}" srcOrd="1" destOrd="0" presId="urn:microsoft.com/office/officeart/2005/8/layout/orgChart1"/>
    <dgm:cxn modelId="{E404B1F1-F28E-48DF-BF00-03B50C7B69F5}" type="presParOf" srcId="{A032FE0D-3956-4265-AFAF-3E289B2AD087}" destId="{6E3B96A0-5D3B-44A7-BA5A-356196B259FD}" srcOrd="1" destOrd="0" presId="urn:microsoft.com/office/officeart/2005/8/layout/orgChart1"/>
    <dgm:cxn modelId="{B128B4F3-7011-45DD-A353-5BC0E166302B}" type="presParOf" srcId="{A032FE0D-3956-4265-AFAF-3E289B2AD087}" destId="{204A077E-A64D-4511-8DA4-37A5D4EB5959}" srcOrd="2" destOrd="0" presId="urn:microsoft.com/office/officeart/2005/8/layout/orgChart1"/>
    <dgm:cxn modelId="{44426F6C-C158-4D0E-BABF-18B0A9FD649E}" type="presParOf" srcId="{D7EB07EE-870D-428A-B435-CFC88115AAFA}" destId="{EEB3C021-5D07-4C6E-B275-8E8CED7903AA}" srcOrd="10" destOrd="0" presId="urn:microsoft.com/office/officeart/2005/8/layout/orgChart1"/>
    <dgm:cxn modelId="{71BAC978-F319-41EF-910A-D6180D8316E8}" type="presParOf" srcId="{D7EB07EE-870D-428A-B435-CFC88115AAFA}" destId="{E94550A2-75E5-4A2A-8EAB-B0C744A07874}" srcOrd="11" destOrd="0" presId="urn:microsoft.com/office/officeart/2005/8/layout/orgChart1"/>
    <dgm:cxn modelId="{FE7ACD2C-680C-4430-A06F-FFE34078AA44}" type="presParOf" srcId="{E94550A2-75E5-4A2A-8EAB-B0C744A07874}" destId="{AEF2E0C2-967C-4756-9E87-C0010FA4CF06}" srcOrd="0" destOrd="0" presId="urn:microsoft.com/office/officeart/2005/8/layout/orgChart1"/>
    <dgm:cxn modelId="{C2847E37-8E26-4221-A74F-3BFDD8BF7A77}" type="presParOf" srcId="{AEF2E0C2-967C-4756-9E87-C0010FA4CF06}" destId="{189BE26F-F9AD-4DAD-9EDE-34E5F7ED2BCD}" srcOrd="0" destOrd="0" presId="urn:microsoft.com/office/officeart/2005/8/layout/orgChart1"/>
    <dgm:cxn modelId="{3944886C-0B77-4C81-9374-D523A048FD4F}" type="presParOf" srcId="{AEF2E0C2-967C-4756-9E87-C0010FA4CF06}" destId="{EC32027B-4126-4772-B33D-CD2E43EE26E3}" srcOrd="1" destOrd="0" presId="urn:microsoft.com/office/officeart/2005/8/layout/orgChart1"/>
    <dgm:cxn modelId="{9D077EDA-5A81-498D-9282-26960B60334C}" type="presParOf" srcId="{E94550A2-75E5-4A2A-8EAB-B0C744A07874}" destId="{B3E6B949-7EBE-4EDC-99C0-116F74C9B2F4}" srcOrd="1" destOrd="0" presId="urn:microsoft.com/office/officeart/2005/8/layout/orgChart1"/>
    <dgm:cxn modelId="{F0996F14-BD8F-40D4-BD77-7F3BDA2B7215}" type="presParOf" srcId="{E94550A2-75E5-4A2A-8EAB-B0C744A07874}" destId="{8AB25C1D-95FA-4B6C-9FD9-E385497F3B85}" srcOrd="2" destOrd="0" presId="urn:microsoft.com/office/officeart/2005/8/layout/orgChart1"/>
    <dgm:cxn modelId="{B55F7244-BEA3-4AC6-9279-92749DAEAB68}" type="presParOf" srcId="{D7EB07EE-870D-428A-B435-CFC88115AAFA}" destId="{1477B172-6604-4FAC-A17C-7BB9FCF39EE5}" srcOrd="12" destOrd="0" presId="urn:microsoft.com/office/officeart/2005/8/layout/orgChart1"/>
    <dgm:cxn modelId="{67AD0412-A9DD-40BB-A989-B794BBCF6875}" type="presParOf" srcId="{D7EB07EE-870D-428A-B435-CFC88115AAFA}" destId="{0C492A85-60D1-421A-AD64-FF1C4C02864E}" srcOrd="13" destOrd="0" presId="urn:microsoft.com/office/officeart/2005/8/layout/orgChart1"/>
    <dgm:cxn modelId="{25164BC2-F350-4885-8F26-52D0745BE281}" type="presParOf" srcId="{0C492A85-60D1-421A-AD64-FF1C4C02864E}" destId="{FDE32468-7D4A-4AC8-B174-6A5DEBA59299}" srcOrd="0" destOrd="0" presId="urn:microsoft.com/office/officeart/2005/8/layout/orgChart1"/>
    <dgm:cxn modelId="{A538364C-9EEB-4A33-8E09-89BCCC7C7AB0}" type="presParOf" srcId="{FDE32468-7D4A-4AC8-B174-6A5DEBA59299}" destId="{FC66E637-2973-4DD3-88F9-735634BF7633}" srcOrd="0" destOrd="0" presId="urn:microsoft.com/office/officeart/2005/8/layout/orgChart1"/>
    <dgm:cxn modelId="{EB7AD972-3805-4031-A895-5CD4173503AD}" type="presParOf" srcId="{FDE32468-7D4A-4AC8-B174-6A5DEBA59299}" destId="{0AFC3522-2BF3-4810-AE65-49900FD37BE8}" srcOrd="1" destOrd="0" presId="urn:microsoft.com/office/officeart/2005/8/layout/orgChart1"/>
    <dgm:cxn modelId="{7C2362C2-00B6-46AF-8A72-64B23371E3ED}" type="presParOf" srcId="{0C492A85-60D1-421A-AD64-FF1C4C02864E}" destId="{7ED9C113-9547-454A-B3AB-D253458B7D75}" srcOrd="1" destOrd="0" presId="urn:microsoft.com/office/officeart/2005/8/layout/orgChart1"/>
    <dgm:cxn modelId="{DF5EDAAD-6814-439A-811F-FCEF5E26679B}" type="presParOf" srcId="{0C492A85-60D1-421A-AD64-FF1C4C02864E}" destId="{980E12BC-AAF9-4F04-A12D-AB87100FE491}" srcOrd="2" destOrd="0" presId="urn:microsoft.com/office/officeart/2005/8/layout/orgChart1"/>
    <dgm:cxn modelId="{55AB62AF-5778-4EAC-A39D-424BEDD576EF}" type="presParOf" srcId="{D7EB07EE-870D-428A-B435-CFC88115AAFA}" destId="{50A13F45-F9E7-4CBD-9C76-23442D90F1AD}" srcOrd="14" destOrd="0" presId="urn:microsoft.com/office/officeart/2005/8/layout/orgChart1"/>
    <dgm:cxn modelId="{93C676A6-E030-459C-9519-F11593110C05}" type="presParOf" srcId="{D7EB07EE-870D-428A-B435-CFC88115AAFA}" destId="{B79D4D8E-6209-4A9A-A909-3AC5A2024A3E}" srcOrd="15" destOrd="0" presId="urn:microsoft.com/office/officeart/2005/8/layout/orgChart1"/>
    <dgm:cxn modelId="{1ED4325D-22A2-4529-B17C-40D0E7EE3135}" type="presParOf" srcId="{B79D4D8E-6209-4A9A-A909-3AC5A2024A3E}" destId="{4847DFB2-2036-4B4C-8510-8C50F4C51EA2}" srcOrd="0" destOrd="0" presId="urn:microsoft.com/office/officeart/2005/8/layout/orgChart1"/>
    <dgm:cxn modelId="{B4DB7F21-27FB-4311-8909-76555EB69D43}" type="presParOf" srcId="{4847DFB2-2036-4B4C-8510-8C50F4C51EA2}" destId="{DB23B3F2-01BA-4CF6-AF85-BDFF68A5B62A}" srcOrd="0" destOrd="0" presId="urn:microsoft.com/office/officeart/2005/8/layout/orgChart1"/>
    <dgm:cxn modelId="{18929907-30E4-4E65-A326-AB1A7F6A51DC}" type="presParOf" srcId="{4847DFB2-2036-4B4C-8510-8C50F4C51EA2}" destId="{2615F730-99BB-475A-AD4D-058816B23EE8}" srcOrd="1" destOrd="0" presId="urn:microsoft.com/office/officeart/2005/8/layout/orgChart1"/>
    <dgm:cxn modelId="{5FEF44D7-26B2-4C1F-9E3F-9CAB58BF4875}" type="presParOf" srcId="{B79D4D8E-6209-4A9A-A909-3AC5A2024A3E}" destId="{562811E1-FA4B-48DA-A104-17C337F6F631}" srcOrd="1" destOrd="0" presId="urn:microsoft.com/office/officeart/2005/8/layout/orgChart1"/>
    <dgm:cxn modelId="{8116604E-7CC3-4B29-96D9-80E93879DAF5}" type="presParOf" srcId="{562811E1-FA4B-48DA-A104-17C337F6F631}" destId="{0F2D529F-ECC7-41EF-B02E-408ECC66315C}" srcOrd="0" destOrd="0" presId="urn:microsoft.com/office/officeart/2005/8/layout/orgChart1"/>
    <dgm:cxn modelId="{E6C5305D-6A38-4B57-B7BC-D570C5FF0FE8}" type="presParOf" srcId="{562811E1-FA4B-48DA-A104-17C337F6F631}" destId="{1A92560B-9D8E-4B29-A76B-2B8AA48BBDE4}" srcOrd="1" destOrd="0" presId="urn:microsoft.com/office/officeart/2005/8/layout/orgChart1"/>
    <dgm:cxn modelId="{A2249486-8FD7-470A-87AD-3F1320994680}" type="presParOf" srcId="{1A92560B-9D8E-4B29-A76B-2B8AA48BBDE4}" destId="{3807D731-31F2-4F0A-B9D8-7B483FAE3E25}" srcOrd="0" destOrd="0" presId="urn:microsoft.com/office/officeart/2005/8/layout/orgChart1"/>
    <dgm:cxn modelId="{1E5F793E-2078-434B-9664-C09F4027378A}" type="presParOf" srcId="{3807D731-31F2-4F0A-B9D8-7B483FAE3E25}" destId="{7BCD6A63-7B5C-441E-B927-9DAB4CF5A4C8}" srcOrd="0" destOrd="0" presId="urn:microsoft.com/office/officeart/2005/8/layout/orgChart1"/>
    <dgm:cxn modelId="{358A7537-83FB-499A-8EE2-CA802AEE1F3F}" type="presParOf" srcId="{3807D731-31F2-4F0A-B9D8-7B483FAE3E25}" destId="{611A31AB-8F2A-4302-A95B-4C33A24CDF89}" srcOrd="1" destOrd="0" presId="urn:microsoft.com/office/officeart/2005/8/layout/orgChart1"/>
    <dgm:cxn modelId="{6838227B-DD74-41BA-A3B2-A99F9FAAB278}" type="presParOf" srcId="{1A92560B-9D8E-4B29-A76B-2B8AA48BBDE4}" destId="{8E4FF775-3A56-4AF3-8F65-C3339E0CEA4F}" srcOrd="1" destOrd="0" presId="urn:microsoft.com/office/officeart/2005/8/layout/orgChart1"/>
    <dgm:cxn modelId="{8EFB0A87-A6D9-4BA0-84BB-8E386FC85459}" type="presParOf" srcId="{1A92560B-9D8E-4B29-A76B-2B8AA48BBDE4}" destId="{6DEBF83C-9B92-4F10-BB6D-6D6AE54E5264}" srcOrd="2" destOrd="0" presId="urn:microsoft.com/office/officeart/2005/8/layout/orgChart1"/>
    <dgm:cxn modelId="{117B2BC1-DE77-415C-8254-23E9FCB067CD}" type="presParOf" srcId="{562811E1-FA4B-48DA-A104-17C337F6F631}" destId="{9F2E87FD-9948-44B1-8D20-5F12EF40673F}" srcOrd="2" destOrd="0" presId="urn:microsoft.com/office/officeart/2005/8/layout/orgChart1"/>
    <dgm:cxn modelId="{C7B2FF0F-D539-4212-B367-D18C5D28FD17}" type="presParOf" srcId="{562811E1-FA4B-48DA-A104-17C337F6F631}" destId="{C2777D42-A186-4508-B2E0-60E1CF5DC379}" srcOrd="3" destOrd="0" presId="urn:microsoft.com/office/officeart/2005/8/layout/orgChart1"/>
    <dgm:cxn modelId="{10125415-F176-408E-A1C0-F6017BA535FE}" type="presParOf" srcId="{C2777D42-A186-4508-B2E0-60E1CF5DC379}" destId="{C5294C54-D955-44EC-AF11-AD18EAF17750}" srcOrd="0" destOrd="0" presId="urn:microsoft.com/office/officeart/2005/8/layout/orgChart1"/>
    <dgm:cxn modelId="{2AF49F24-DEEC-4E0B-BCAC-10771BB37836}" type="presParOf" srcId="{C5294C54-D955-44EC-AF11-AD18EAF17750}" destId="{05D81DF9-D0DB-4B83-A265-45CDC5CCCBBF}" srcOrd="0" destOrd="0" presId="urn:microsoft.com/office/officeart/2005/8/layout/orgChart1"/>
    <dgm:cxn modelId="{587A1C35-D132-48B7-9507-2FAA74D75F1B}" type="presParOf" srcId="{C5294C54-D955-44EC-AF11-AD18EAF17750}" destId="{A56BA982-C67A-4358-9EF1-0F4F6B9A030E}" srcOrd="1" destOrd="0" presId="urn:microsoft.com/office/officeart/2005/8/layout/orgChart1"/>
    <dgm:cxn modelId="{AA41B842-F901-4336-8F53-8B675F0AC270}" type="presParOf" srcId="{C2777D42-A186-4508-B2E0-60E1CF5DC379}" destId="{38834785-B88E-42FA-8CF4-2AB385B1E58A}" srcOrd="1" destOrd="0" presId="urn:microsoft.com/office/officeart/2005/8/layout/orgChart1"/>
    <dgm:cxn modelId="{4CD5034F-A385-4CF2-B1A8-7BB9BF0F93B9}" type="presParOf" srcId="{C2777D42-A186-4508-B2E0-60E1CF5DC379}" destId="{670D8E26-4308-4AB6-B9A1-D4C997C58075}" srcOrd="2" destOrd="0" presId="urn:microsoft.com/office/officeart/2005/8/layout/orgChart1"/>
    <dgm:cxn modelId="{51176B36-D1CF-44BE-BFF5-16FD1DB51A01}" type="presParOf" srcId="{562811E1-FA4B-48DA-A104-17C337F6F631}" destId="{92285461-8669-4039-89F6-BF716A011D85}" srcOrd="4" destOrd="0" presId="urn:microsoft.com/office/officeart/2005/8/layout/orgChart1"/>
    <dgm:cxn modelId="{4B4BAB45-126B-4B02-991E-E6FAD1CEB151}" type="presParOf" srcId="{562811E1-FA4B-48DA-A104-17C337F6F631}" destId="{AF5F9AA2-D433-4C9D-BC3F-2CF2E69274E9}" srcOrd="5" destOrd="0" presId="urn:microsoft.com/office/officeart/2005/8/layout/orgChart1"/>
    <dgm:cxn modelId="{B4F6A0E2-0B40-425B-AB27-81E5C7C1F627}" type="presParOf" srcId="{AF5F9AA2-D433-4C9D-BC3F-2CF2E69274E9}" destId="{DC58724A-4759-43E5-991E-341CE63B5380}" srcOrd="0" destOrd="0" presId="urn:microsoft.com/office/officeart/2005/8/layout/orgChart1"/>
    <dgm:cxn modelId="{7CFB1E6E-7212-4F35-B450-6E77B889D1C8}" type="presParOf" srcId="{DC58724A-4759-43E5-991E-341CE63B5380}" destId="{D21A6726-DCE1-4010-9B3E-AF6FD3B356B4}" srcOrd="0" destOrd="0" presId="urn:microsoft.com/office/officeart/2005/8/layout/orgChart1"/>
    <dgm:cxn modelId="{EA2EE753-F85D-44CC-B2C5-9E868483ACAC}" type="presParOf" srcId="{DC58724A-4759-43E5-991E-341CE63B5380}" destId="{A6C43713-9B29-4A26-AB62-1977FF41E77B}" srcOrd="1" destOrd="0" presId="urn:microsoft.com/office/officeart/2005/8/layout/orgChart1"/>
    <dgm:cxn modelId="{39DDB6F0-DCC9-4EA3-881D-E1A2428DD992}" type="presParOf" srcId="{AF5F9AA2-D433-4C9D-BC3F-2CF2E69274E9}" destId="{0D1E059C-B7AC-4204-874E-BA35285FB3B3}" srcOrd="1" destOrd="0" presId="urn:microsoft.com/office/officeart/2005/8/layout/orgChart1"/>
    <dgm:cxn modelId="{3B9F274F-3637-409F-917D-9C42EFC2DE7F}" type="presParOf" srcId="{AF5F9AA2-D433-4C9D-BC3F-2CF2E69274E9}" destId="{52426E01-49A8-4157-89C0-98510B2CDC00}" srcOrd="2" destOrd="0" presId="urn:microsoft.com/office/officeart/2005/8/layout/orgChart1"/>
    <dgm:cxn modelId="{E1361626-5128-4A2E-B74D-80F4238AC404}" type="presParOf" srcId="{B79D4D8E-6209-4A9A-A909-3AC5A2024A3E}" destId="{DB6C7FB1-F5B4-4234-91E9-580D84C45496}" srcOrd="2" destOrd="0" presId="urn:microsoft.com/office/officeart/2005/8/layout/orgChart1"/>
    <dgm:cxn modelId="{A608C63A-ECDD-4B27-8381-BEC782A26DEA}" type="presParOf" srcId="{CC228F3D-6658-4053-A352-5680BB2922D7}" destId="{6AD81C0F-D716-43B0-94DE-2CB5DA92A82C}" srcOrd="2" destOrd="0" presId="urn:microsoft.com/office/officeart/2005/8/layout/orgChart1"/>
    <dgm:cxn modelId="{51AC27ED-DD4D-46C6-A67B-374686FCB4C7}" type="presParOf" srcId="{075A13BB-1253-47FD-BC40-B28E7CD0302B}" destId="{E740A896-1360-42EE-B6FD-C051805D4A0B}" srcOrd="1" destOrd="0" presId="urn:microsoft.com/office/officeart/2005/8/layout/orgChart1"/>
    <dgm:cxn modelId="{AFAE2232-85E3-4F7B-8402-0C378CAB5B63}" type="presParOf" srcId="{E740A896-1360-42EE-B6FD-C051805D4A0B}" destId="{FF2EAAF9-000B-47EF-A89B-38A27515FED6}" srcOrd="0" destOrd="0" presId="urn:microsoft.com/office/officeart/2005/8/layout/orgChart1"/>
    <dgm:cxn modelId="{3726D5DF-F94A-4661-8133-54EE7F542888}" type="presParOf" srcId="{FF2EAAF9-000B-47EF-A89B-38A27515FED6}" destId="{442AA1B2-DC99-46D5-8CA2-6AA5CB7964A3}" srcOrd="0" destOrd="0" presId="urn:microsoft.com/office/officeart/2005/8/layout/orgChart1"/>
    <dgm:cxn modelId="{CB4AC5B1-04D8-4ADA-94F7-78592D882374}" type="presParOf" srcId="{FF2EAAF9-000B-47EF-A89B-38A27515FED6}" destId="{793C9447-1C95-470A-A06D-1F5C0C3C07E3}" srcOrd="1" destOrd="0" presId="urn:microsoft.com/office/officeart/2005/8/layout/orgChart1"/>
    <dgm:cxn modelId="{F22A903D-205F-4080-B414-7EBFF780D655}" type="presParOf" srcId="{E740A896-1360-42EE-B6FD-C051805D4A0B}" destId="{B22D73EB-0A92-4709-A328-BCA96D5100A5}" srcOrd="1" destOrd="0" presId="urn:microsoft.com/office/officeart/2005/8/layout/orgChart1"/>
    <dgm:cxn modelId="{7908A83A-90B2-43E8-A0E2-489C486128A5}" type="presParOf" srcId="{E740A896-1360-42EE-B6FD-C051805D4A0B}" destId="{C4398930-C6E7-42B3-854D-6C198F368E8C}" srcOrd="2" destOrd="0" presId="urn:microsoft.com/office/officeart/2005/8/layout/orgChart1"/>
    <dgm:cxn modelId="{8BAB210F-46CC-46FB-8867-38E3C9C772BB}" type="presParOf" srcId="{075A13BB-1253-47FD-BC40-B28E7CD0302B}" destId="{79D4F133-0531-4CCA-BBC2-63E89FAD6579}" srcOrd="2" destOrd="0" presId="urn:microsoft.com/office/officeart/2005/8/layout/orgChart1"/>
    <dgm:cxn modelId="{640C7F4A-02CA-42B6-A9F0-D544FE9C1F1C}" type="presParOf" srcId="{79D4F133-0531-4CCA-BBC2-63E89FAD6579}" destId="{74F7BEF0-0127-4DFF-B56E-A9EBE1175F5E}" srcOrd="0" destOrd="0" presId="urn:microsoft.com/office/officeart/2005/8/layout/orgChart1"/>
    <dgm:cxn modelId="{C8423AB5-392B-492B-9386-4BA2EEB79646}" type="presParOf" srcId="{74F7BEF0-0127-4DFF-B56E-A9EBE1175F5E}" destId="{C8B7AEDB-5D15-4CAA-8CFE-6EBC9538CECE}" srcOrd="0" destOrd="0" presId="urn:microsoft.com/office/officeart/2005/8/layout/orgChart1"/>
    <dgm:cxn modelId="{BCA61649-D779-42AB-9B5A-8E17D6A99F8B}" type="presParOf" srcId="{74F7BEF0-0127-4DFF-B56E-A9EBE1175F5E}" destId="{D77AA070-2355-45CF-9039-C2477169606D}" srcOrd="1" destOrd="0" presId="urn:microsoft.com/office/officeart/2005/8/layout/orgChart1"/>
    <dgm:cxn modelId="{36B26CD6-C642-413A-A7A5-F819758F2AA1}" type="presParOf" srcId="{79D4F133-0531-4CCA-BBC2-63E89FAD6579}" destId="{4FFDC0E1-F3EC-4934-AB01-F68796A2B933}" srcOrd="1" destOrd="0" presId="urn:microsoft.com/office/officeart/2005/8/layout/orgChart1"/>
    <dgm:cxn modelId="{A8F5C963-CE73-431F-8998-368F8E416826}" type="presParOf" srcId="{79D4F133-0531-4CCA-BBC2-63E89FAD6579}" destId="{4901AE90-7E65-47E0-B053-A0B8D04FACFF}" srcOrd="2" destOrd="0" presId="urn:microsoft.com/office/officeart/2005/8/layout/orgChart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85461-8669-4039-89F6-BF716A011D85}">
      <dsp:nvSpPr>
        <dsp:cNvPr id="0" name=""/>
        <dsp:cNvSpPr/>
      </dsp:nvSpPr>
      <dsp:spPr>
        <a:xfrm>
          <a:off x="6794167" y="2644294"/>
          <a:ext cx="156697" cy="1366030"/>
        </a:xfrm>
        <a:custGeom>
          <a:avLst/>
          <a:gdLst/>
          <a:ahLst/>
          <a:cxnLst/>
          <a:rect l="0" t="0" r="0" b="0"/>
          <a:pathLst>
            <a:path>
              <a:moveTo>
                <a:pt x="0" y="0"/>
              </a:moveTo>
              <a:lnTo>
                <a:pt x="0" y="1366030"/>
              </a:lnTo>
              <a:lnTo>
                <a:pt x="156697" y="13660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2E87FD-9948-44B1-8D20-5F12EF40673F}">
      <dsp:nvSpPr>
        <dsp:cNvPr id="0" name=""/>
        <dsp:cNvSpPr/>
      </dsp:nvSpPr>
      <dsp:spPr>
        <a:xfrm>
          <a:off x="6794167" y="2644294"/>
          <a:ext cx="156697" cy="850631"/>
        </a:xfrm>
        <a:custGeom>
          <a:avLst/>
          <a:gdLst/>
          <a:ahLst/>
          <a:cxnLst/>
          <a:rect l="0" t="0" r="0" b="0"/>
          <a:pathLst>
            <a:path>
              <a:moveTo>
                <a:pt x="0" y="0"/>
              </a:moveTo>
              <a:lnTo>
                <a:pt x="0" y="850631"/>
              </a:lnTo>
              <a:lnTo>
                <a:pt x="156697" y="8506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2D529F-ECC7-41EF-B02E-408ECC66315C}">
      <dsp:nvSpPr>
        <dsp:cNvPr id="0" name=""/>
        <dsp:cNvSpPr/>
      </dsp:nvSpPr>
      <dsp:spPr>
        <a:xfrm>
          <a:off x="6794167" y="2644294"/>
          <a:ext cx="156697" cy="328870"/>
        </a:xfrm>
        <a:custGeom>
          <a:avLst/>
          <a:gdLst/>
          <a:ahLst/>
          <a:cxnLst/>
          <a:rect l="0" t="0" r="0" b="0"/>
          <a:pathLst>
            <a:path>
              <a:moveTo>
                <a:pt x="0" y="0"/>
              </a:moveTo>
              <a:lnTo>
                <a:pt x="0" y="328870"/>
              </a:lnTo>
              <a:lnTo>
                <a:pt x="156697" y="3288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A13F45-F9E7-4CBD-9C76-23442D90F1AD}">
      <dsp:nvSpPr>
        <dsp:cNvPr id="0" name=""/>
        <dsp:cNvSpPr/>
      </dsp:nvSpPr>
      <dsp:spPr>
        <a:xfrm>
          <a:off x="3441343" y="1794971"/>
          <a:ext cx="3770685" cy="216941"/>
        </a:xfrm>
        <a:custGeom>
          <a:avLst/>
          <a:gdLst/>
          <a:ahLst/>
          <a:cxnLst/>
          <a:rect l="0" t="0" r="0" b="0"/>
          <a:pathLst>
            <a:path>
              <a:moveTo>
                <a:pt x="0" y="0"/>
              </a:moveTo>
              <a:lnTo>
                <a:pt x="0" y="142781"/>
              </a:lnTo>
              <a:lnTo>
                <a:pt x="3770685" y="142781"/>
              </a:lnTo>
              <a:lnTo>
                <a:pt x="3770685" y="2169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77B172-6604-4FAC-A17C-7BB9FCF39EE5}">
      <dsp:nvSpPr>
        <dsp:cNvPr id="0" name=""/>
        <dsp:cNvSpPr/>
      </dsp:nvSpPr>
      <dsp:spPr>
        <a:xfrm>
          <a:off x="3441343" y="1794971"/>
          <a:ext cx="2577191" cy="216941"/>
        </a:xfrm>
        <a:custGeom>
          <a:avLst/>
          <a:gdLst/>
          <a:ahLst/>
          <a:cxnLst/>
          <a:rect l="0" t="0" r="0" b="0"/>
          <a:pathLst>
            <a:path>
              <a:moveTo>
                <a:pt x="0" y="0"/>
              </a:moveTo>
              <a:lnTo>
                <a:pt x="0" y="142781"/>
              </a:lnTo>
              <a:lnTo>
                <a:pt x="2577191" y="142781"/>
              </a:lnTo>
              <a:lnTo>
                <a:pt x="2577191" y="2169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B3C021-5D07-4C6E-B275-8E8CED7903AA}">
      <dsp:nvSpPr>
        <dsp:cNvPr id="0" name=""/>
        <dsp:cNvSpPr/>
      </dsp:nvSpPr>
      <dsp:spPr>
        <a:xfrm>
          <a:off x="3441343" y="1794971"/>
          <a:ext cx="1502279" cy="264395"/>
        </a:xfrm>
        <a:custGeom>
          <a:avLst/>
          <a:gdLst/>
          <a:ahLst/>
          <a:cxnLst/>
          <a:rect l="0" t="0" r="0" b="0"/>
          <a:pathLst>
            <a:path>
              <a:moveTo>
                <a:pt x="0" y="0"/>
              </a:moveTo>
              <a:lnTo>
                <a:pt x="0" y="190236"/>
              </a:lnTo>
              <a:lnTo>
                <a:pt x="1502279" y="190236"/>
              </a:lnTo>
              <a:lnTo>
                <a:pt x="1502279" y="2643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D19C5C-18CF-46B8-98CE-680787E38EB1}">
      <dsp:nvSpPr>
        <dsp:cNvPr id="0" name=""/>
        <dsp:cNvSpPr/>
      </dsp:nvSpPr>
      <dsp:spPr>
        <a:xfrm>
          <a:off x="3441343" y="1794971"/>
          <a:ext cx="605144" cy="216941"/>
        </a:xfrm>
        <a:custGeom>
          <a:avLst/>
          <a:gdLst/>
          <a:ahLst/>
          <a:cxnLst/>
          <a:rect l="0" t="0" r="0" b="0"/>
          <a:pathLst>
            <a:path>
              <a:moveTo>
                <a:pt x="0" y="0"/>
              </a:moveTo>
              <a:lnTo>
                <a:pt x="0" y="142781"/>
              </a:lnTo>
              <a:lnTo>
                <a:pt x="605144" y="142781"/>
              </a:lnTo>
              <a:lnTo>
                <a:pt x="605144" y="2169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05B190-54BE-4DF7-9289-6577D099125C}">
      <dsp:nvSpPr>
        <dsp:cNvPr id="0" name=""/>
        <dsp:cNvSpPr/>
      </dsp:nvSpPr>
      <dsp:spPr>
        <a:xfrm>
          <a:off x="3130735" y="1794971"/>
          <a:ext cx="310607" cy="216941"/>
        </a:xfrm>
        <a:custGeom>
          <a:avLst/>
          <a:gdLst/>
          <a:ahLst/>
          <a:cxnLst/>
          <a:rect l="0" t="0" r="0" b="0"/>
          <a:pathLst>
            <a:path>
              <a:moveTo>
                <a:pt x="310607" y="0"/>
              </a:moveTo>
              <a:lnTo>
                <a:pt x="310607" y="142781"/>
              </a:lnTo>
              <a:lnTo>
                <a:pt x="0" y="142781"/>
              </a:lnTo>
              <a:lnTo>
                <a:pt x="0" y="2169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2F43EB-34C8-470D-AF97-C66FADF58EF9}">
      <dsp:nvSpPr>
        <dsp:cNvPr id="0" name=""/>
        <dsp:cNvSpPr/>
      </dsp:nvSpPr>
      <dsp:spPr>
        <a:xfrm>
          <a:off x="2215382" y="1794971"/>
          <a:ext cx="1225961" cy="216941"/>
        </a:xfrm>
        <a:custGeom>
          <a:avLst/>
          <a:gdLst/>
          <a:ahLst/>
          <a:cxnLst/>
          <a:rect l="0" t="0" r="0" b="0"/>
          <a:pathLst>
            <a:path>
              <a:moveTo>
                <a:pt x="1225961" y="0"/>
              </a:moveTo>
              <a:lnTo>
                <a:pt x="1225961" y="142781"/>
              </a:lnTo>
              <a:lnTo>
                <a:pt x="0" y="142781"/>
              </a:lnTo>
              <a:lnTo>
                <a:pt x="0" y="2169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664571-0437-4596-8B26-6F37DB3EEAF4}">
      <dsp:nvSpPr>
        <dsp:cNvPr id="0" name=""/>
        <dsp:cNvSpPr/>
      </dsp:nvSpPr>
      <dsp:spPr>
        <a:xfrm>
          <a:off x="1300431" y="1794971"/>
          <a:ext cx="2140911" cy="216941"/>
        </a:xfrm>
        <a:custGeom>
          <a:avLst/>
          <a:gdLst/>
          <a:ahLst/>
          <a:cxnLst/>
          <a:rect l="0" t="0" r="0" b="0"/>
          <a:pathLst>
            <a:path>
              <a:moveTo>
                <a:pt x="2140911" y="0"/>
              </a:moveTo>
              <a:lnTo>
                <a:pt x="2140911" y="142781"/>
              </a:lnTo>
              <a:lnTo>
                <a:pt x="0" y="142781"/>
              </a:lnTo>
              <a:lnTo>
                <a:pt x="0" y="2169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839BA8-7ADB-49DE-B99E-FF8237B84879}">
      <dsp:nvSpPr>
        <dsp:cNvPr id="0" name=""/>
        <dsp:cNvSpPr/>
      </dsp:nvSpPr>
      <dsp:spPr>
        <a:xfrm>
          <a:off x="386282" y="1794971"/>
          <a:ext cx="3055060" cy="216941"/>
        </a:xfrm>
        <a:custGeom>
          <a:avLst/>
          <a:gdLst/>
          <a:ahLst/>
          <a:cxnLst/>
          <a:rect l="0" t="0" r="0" b="0"/>
          <a:pathLst>
            <a:path>
              <a:moveTo>
                <a:pt x="3055060" y="0"/>
              </a:moveTo>
              <a:lnTo>
                <a:pt x="3055060" y="142781"/>
              </a:lnTo>
              <a:lnTo>
                <a:pt x="0" y="142781"/>
              </a:lnTo>
              <a:lnTo>
                <a:pt x="0" y="2169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C3EBF4-3CB3-48E5-A12E-15EEEE92EF1F}">
      <dsp:nvSpPr>
        <dsp:cNvPr id="0" name=""/>
        <dsp:cNvSpPr/>
      </dsp:nvSpPr>
      <dsp:spPr>
        <a:xfrm>
          <a:off x="534339" y="1408110"/>
          <a:ext cx="5814006" cy="386861"/>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accent1">
                  <a:lumMod val="75000"/>
                </a:schemeClr>
              </a:solidFill>
            </a:rPr>
            <a:t>HEE’s Regional  Library and Knowledge Services Leads Group</a:t>
          </a:r>
        </a:p>
      </dsp:txBody>
      <dsp:txXfrm>
        <a:off x="534339" y="1408110"/>
        <a:ext cx="5814006" cy="386861"/>
      </dsp:txXfrm>
    </dsp:sp>
    <dsp:sp modelId="{93B6202D-0DD7-4CB9-88D9-C81B3195742C}">
      <dsp:nvSpPr>
        <dsp:cNvPr id="0" name=""/>
        <dsp:cNvSpPr/>
      </dsp:nvSpPr>
      <dsp:spPr>
        <a:xfrm>
          <a:off x="3566" y="2011912"/>
          <a:ext cx="765431" cy="1346657"/>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180000" rIns="6350" bIns="6350" numCol="1" spcCol="1270" anchor="t" anchorCtr="0">
          <a:noAutofit/>
        </a:bodyPr>
        <a:lstStyle/>
        <a:p>
          <a:pPr marL="0" lvl="0" indent="0" algn="ctr" defTabSz="444500">
            <a:lnSpc>
              <a:spcPct val="90000"/>
            </a:lnSpc>
            <a:spcBef>
              <a:spcPct val="0"/>
            </a:spcBef>
            <a:spcAft>
              <a:spcPct val="35000"/>
            </a:spcAft>
            <a:buNone/>
          </a:pPr>
          <a:r>
            <a:rPr lang="en-GB" sz="1000" kern="1200" dirty="0">
              <a:solidFill>
                <a:schemeClr val="accent1">
                  <a:lumMod val="75000"/>
                </a:schemeClr>
              </a:solidFill>
            </a:rPr>
            <a:t>Mobilising Evidence and Organisational Knowledge</a:t>
          </a:r>
        </a:p>
      </dsp:txBody>
      <dsp:txXfrm>
        <a:off x="3566" y="2011912"/>
        <a:ext cx="765431" cy="1346657"/>
      </dsp:txXfrm>
    </dsp:sp>
    <dsp:sp modelId="{0B8FC9EF-8859-47EC-845E-7D25A4E77647}">
      <dsp:nvSpPr>
        <dsp:cNvPr id="0" name=""/>
        <dsp:cNvSpPr/>
      </dsp:nvSpPr>
      <dsp:spPr>
        <a:xfrm>
          <a:off x="917316" y="2011912"/>
          <a:ext cx="766229" cy="1346657"/>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180000" rIns="6350" bIns="6350" numCol="1" spcCol="1270" anchor="t" anchorCtr="0">
          <a:noAutofit/>
        </a:bodyPr>
        <a:lstStyle/>
        <a:p>
          <a:pPr marL="0" lvl="0" indent="0" algn="ctr" defTabSz="444500">
            <a:lnSpc>
              <a:spcPct val="90000"/>
            </a:lnSpc>
            <a:spcBef>
              <a:spcPct val="0"/>
            </a:spcBef>
            <a:spcAft>
              <a:spcPct val="35000"/>
            </a:spcAft>
            <a:buNone/>
          </a:pPr>
          <a:r>
            <a:rPr lang="en-GB" sz="1000" kern="1200" dirty="0">
              <a:solidFill>
                <a:schemeClr val="accent1">
                  <a:lumMod val="75000"/>
                </a:schemeClr>
              </a:solidFill>
            </a:rPr>
            <a:t>Workforce Development</a:t>
          </a:r>
        </a:p>
      </dsp:txBody>
      <dsp:txXfrm>
        <a:off x="917316" y="2011912"/>
        <a:ext cx="766229" cy="1346657"/>
      </dsp:txXfrm>
    </dsp:sp>
    <dsp:sp modelId="{34FF4802-BC52-4EDC-83BA-06C4BC2B39A1}">
      <dsp:nvSpPr>
        <dsp:cNvPr id="0" name=""/>
        <dsp:cNvSpPr/>
      </dsp:nvSpPr>
      <dsp:spPr>
        <a:xfrm>
          <a:off x="1831864" y="2011912"/>
          <a:ext cx="767034" cy="1346657"/>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180000" rIns="6350" bIns="6350" numCol="1" spcCol="1270" anchor="t" anchorCtr="0">
          <a:noAutofit/>
        </a:bodyPr>
        <a:lstStyle/>
        <a:p>
          <a:pPr marL="0" lvl="0" indent="0" algn="ctr" defTabSz="444500">
            <a:lnSpc>
              <a:spcPct val="90000"/>
            </a:lnSpc>
            <a:spcBef>
              <a:spcPct val="0"/>
            </a:spcBef>
            <a:spcAft>
              <a:spcPct val="35000"/>
            </a:spcAft>
            <a:buNone/>
          </a:pPr>
          <a:r>
            <a:rPr lang="en-GB" sz="1000" kern="1200" dirty="0">
              <a:solidFill>
                <a:schemeClr val="accent1">
                  <a:lumMod val="75000"/>
                </a:schemeClr>
              </a:solidFill>
            </a:rPr>
            <a:t>Quality and Impact</a:t>
          </a:r>
        </a:p>
      </dsp:txBody>
      <dsp:txXfrm>
        <a:off x="1831864" y="2011912"/>
        <a:ext cx="767034" cy="1346657"/>
      </dsp:txXfrm>
    </dsp:sp>
    <dsp:sp modelId="{FB4F774C-A0AA-46D5-A048-91DB995DB579}">
      <dsp:nvSpPr>
        <dsp:cNvPr id="0" name=""/>
        <dsp:cNvSpPr/>
      </dsp:nvSpPr>
      <dsp:spPr>
        <a:xfrm>
          <a:off x="2747218" y="2011912"/>
          <a:ext cx="767034" cy="1346657"/>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180000" rIns="6350" bIns="6350" numCol="1" spcCol="1270" anchor="t" anchorCtr="0">
          <a:noAutofit/>
        </a:bodyPr>
        <a:lstStyle/>
        <a:p>
          <a:pPr marL="0" lvl="0" indent="0" algn="ctr" defTabSz="444500">
            <a:lnSpc>
              <a:spcPct val="90000"/>
            </a:lnSpc>
            <a:spcBef>
              <a:spcPct val="0"/>
            </a:spcBef>
            <a:spcAft>
              <a:spcPct val="35000"/>
            </a:spcAft>
            <a:buNone/>
          </a:pPr>
          <a:r>
            <a:rPr lang="en-GB" sz="1000" kern="1200" dirty="0">
              <a:solidFill>
                <a:schemeClr val="accent1">
                  <a:lumMod val="75000"/>
                </a:schemeClr>
              </a:solidFill>
            </a:rPr>
            <a:t>Public and Patient Information</a:t>
          </a:r>
        </a:p>
      </dsp:txBody>
      <dsp:txXfrm>
        <a:off x="2747218" y="2011912"/>
        <a:ext cx="767034" cy="1346657"/>
      </dsp:txXfrm>
    </dsp:sp>
    <dsp:sp modelId="{DCC8C856-1B91-4898-9790-5245F6B46A61}">
      <dsp:nvSpPr>
        <dsp:cNvPr id="0" name=""/>
        <dsp:cNvSpPr/>
      </dsp:nvSpPr>
      <dsp:spPr>
        <a:xfrm>
          <a:off x="3662571" y="2011912"/>
          <a:ext cx="767832" cy="1346657"/>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180000" rIns="6350" bIns="6350" numCol="1" spcCol="1270" anchor="t" anchorCtr="0">
          <a:noAutofit/>
        </a:bodyPr>
        <a:lstStyle/>
        <a:p>
          <a:pPr marL="0" lvl="0" indent="0" algn="ctr" defTabSz="444500">
            <a:lnSpc>
              <a:spcPct val="90000"/>
            </a:lnSpc>
            <a:spcBef>
              <a:spcPct val="0"/>
            </a:spcBef>
            <a:spcAft>
              <a:spcPct val="35000"/>
            </a:spcAft>
            <a:buNone/>
          </a:pPr>
          <a:r>
            <a:rPr lang="en-GB" sz="1000" kern="1200" dirty="0">
              <a:solidFill>
                <a:schemeClr val="accent1">
                  <a:lumMod val="75000"/>
                </a:schemeClr>
              </a:solidFill>
            </a:rPr>
            <a:t>Service </a:t>
          </a:r>
          <a:r>
            <a:rPr lang="en-GB" sz="900" kern="1200" dirty="0">
              <a:solidFill>
                <a:schemeClr val="accent1">
                  <a:lumMod val="75000"/>
                </a:schemeClr>
              </a:solidFill>
            </a:rPr>
            <a:t>Transformation</a:t>
          </a:r>
        </a:p>
      </dsp:txBody>
      <dsp:txXfrm>
        <a:off x="3662571" y="2011912"/>
        <a:ext cx="767832" cy="1346657"/>
      </dsp:txXfrm>
    </dsp:sp>
    <dsp:sp modelId="{189BE26F-F9AD-4DAD-9EDE-34E5F7ED2BCD}">
      <dsp:nvSpPr>
        <dsp:cNvPr id="0" name=""/>
        <dsp:cNvSpPr/>
      </dsp:nvSpPr>
      <dsp:spPr>
        <a:xfrm>
          <a:off x="4559299" y="2059367"/>
          <a:ext cx="768644" cy="1346657"/>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180000" rIns="6350" bIns="6350" numCol="1" spcCol="1270" anchor="t" anchorCtr="0">
          <a:noAutofit/>
        </a:bodyPr>
        <a:lstStyle/>
        <a:p>
          <a:pPr marL="0" lvl="0" indent="0" algn="ctr" defTabSz="444500">
            <a:lnSpc>
              <a:spcPct val="90000"/>
            </a:lnSpc>
            <a:spcBef>
              <a:spcPct val="0"/>
            </a:spcBef>
            <a:spcAft>
              <a:spcPct val="35000"/>
            </a:spcAft>
            <a:buNone/>
          </a:pPr>
          <a:r>
            <a:rPr lang="en-GB" sz="1000" kern="1200" dirty="0">
              <a:solidFill>
                <a:schemeClr val="accent1">
                  <a:lumMod val="75000"/>
                </a:schemeClr>
              </a:solidFill>
            </a:rPr>
            <a:t>Resource Discovery</a:t>
          </a:r>
        </a:p>
      </dsp:txBody>
      <dsp:txXfrm>
        <a:off x="4559299" y="2059367"/>
        <a:ext cx="768644" cy="1346657"/>
      </dsp:txXfrm>
    </dsp:sp>
    <dsp:sp modelId="{FC66E637-2973-4DD3-88F9-735634BF7633}">
      <dsp:nvSpPr>
        <dsp:cNvPr id="0" name=""/>
        <dsp:cNvSpPr/>
      </dsp:nvSpPr>
      <dsp:spPr>
        <a:xfrm>
          <a:off x="5495686" y="2011912"/>
          <a:ext cx="1045697" cy="630983"/>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accent1">
                  <a:lumMod val="75000"/>
                </a:schemeClr>
              </a:solidFill>
            </a:rPr>
            <a:t>Communications Group</a:t>
          </a:r>
        </a:p>
      </dsp:txBody>
      <dsp:txXfrm>
        <a:off x="5495686" y="2011912"/>
        <a:ext cx="1045697" cy="630983"/>
      </dsp:txXfrm>
    </dsp:sp>
    <dsp:sp modelId="{DB23B3F2-01BA-4CF6-AF85-BDFF68A5B62A}">
      <dsp:nvSpPr>
        <dsp:cNvPr id="0" name=""/>
        <dsp:cNvSpPr/>
      </dsp:nvSpPr>
      <dsp:spPr>
        <a:xfrm>
          <a:off x="6689702" y="2011912"/>
          <a:ext cx="1044651" cy="632382"/>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accent1">
                  <a:lumMod val="75000"/>
                </a:schemeClr>
              </a:solidFill>
            </a:rPr>
            <a:t>LKSL-NICE Liaison Group</a:t>
          </a:r>
        </a:p>
      </dsp:txBody>
      <dsp:txXfrm>
        <a:off x="6689702" y="2011912"/>
        <a:ext cx="1044651" cy="632382"/>
      </dsp:txXfrm>
    </dsp:sp>
    <dsp:sp modelId="{7BCD6A63-7B5C-441E-B927-9DAB4CF5A4C8}">
      <dsp:nvSpPr>
        <dsp:cNvPr id="0" name=""/>
        <dsp:cNvSpPr/>
      </dsp:nvSpPr>
      <dsp:spPr>
        <a:xfrm>
          <a:off x="6950865" y="2792613"/>
          <a:ext cx="1487327" cy="361103"/>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accent1">
                  <a:lumMod val="75000"/>
                </a:schemeClr>
              </a:solidFill>
            </a:rPr>
            <a:t>Expert Test &amp; Review Group</a:t>
          </a:r>
        </a:p>
      </dsp:txBody>
      <dsp:txXfrm>
        <a:off x="6950865" y="2792613"/>
        <a:ext cx="1487327" cy="361103"/>
      </dsp:txXfrm>
    </dsp:sp>
    <dsp:sp modelId="{05D81DF9-D0DB-4B83-A265-45CDC5CCCBBF}">
      <dsp:nvSpPr>
        <dsp:cNvPr id="0" name=""/>
        <dsp:cNvSpPr/>
      </dsp:nvSpPr>
      <dsp:spPr>
        <a:xfrm>
          <a:off x="6950865" y="3302035"/>
          <a:ext cx="1479713" cy="385780"/>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accent1">
                  <a:lumMod val="75000"/>
                </a:schemeClr>
              </a:solidFill>
            </a:rPr>
            <a:t>Regional Athens Administrators</a:t>
          </a:r>
        </a:p>
      </dsp:txBody>
      <dsp:txXfrm>
        <a:off x="6950865" y="3302035"/>
        <a:ext cx="1479713" cy="385780"/>
      </dsp:txXfrm>
    </dsp:sp>
    <dsp:sp modelId="{D21A6726-DCE1-4010-9B3E-AF6FD3B356B4}">
      <dsp:nvSpPr>
        <dsp:cNvPr id="0" name=""/>
        <dsp:cNvSpPr/>
      </dsp:nvSpPr>
      <dsp:spPr>
        <a:xfrm>
          <a:off x="6950865" y="3836135"/>
          <a:ext cx="1479713" cy="348379"/>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accent1">
                  <a:lumMod val="75000"/>
                </a:schemeClr>
              </a:solidFill>
            </a:rPr>
            <a:t>Regional Link Resolver Leads</a:t>
          </a:r>
        </a:p>
      </dsp:txBody>
      <dsp:txXfrm>
        <a:off x="6950865" y="3836135"/>
        <a:ext cx="1479713" cy="348379"/>
      </dsp:txXfrm>
    </dsp:sp>
    <dsp:sp modelId="{442AA1B2-DC99-46D5-8CA2-6AA5CB7964A3}">
      <dsp:nvSpPr>
        <dsp:cNvPr id="0" name=""/>
        <dsp:cNvSpPr/>
      </dsp:nvSpPr>
      <dsp:spPr>
        <a:xfrm>
          <a:off x="2562536" y="255620"/>
          <a:ext cx="2176571" cy="445182"/>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0" kern="1200" dirty="0">
              <a:solidFill>
                <a:schemeClr val="accent1">
                  <a:lumMod val="75000"/>
                </a:schemeClr>
              </a:solidFill>
            </a:rPr>
            <a:t>SRO: Patrick Mitchell</a:t>
          </a:r>
        </a:p>
      </dsp:txBody>
      <dsp:txXfrm>
        <a:off x="2562536" y="255620"/>
        <a:ext cx="2176571" cy="445182"/>
      </dsp:txXfrm>
    </dsp:sp>
    <dsp:sp modelId="{C8B7AEDB-5D15-4CAA-8CFE-6EBC9538CECE}">
      <dsp:nvSpPr>
        <dsp:cNvPr id="0" name=""/>
        <dsp:cNvSpPr/>
      </dsp:nvSpPr>
      <dsp:spPr>
        <a:xfrm>
          <a:off x="7416799" y="1299014"/>
          <a:ext cx="1044651" cy="632382"/>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accent1">
                  <a:lumMod val="75000"/>
                </a:schemeClr>
              </a:solidFill>
            </a:rPr>
            <a:t>Funding Models Group</a:t>
          </a:r>
        </a:p>
      </dsp:txBody>
      <dsp:txXfrm>
        <a:off x="7416799" y="1299014"/>
        <a:ext cx="1044651" cy="63238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9EC193-F83B-4A43-880F-931681F699B1}" type="datetimeFigureOut">
              <a:rPr lang="en-US" smtClean="0"/>
              <a:pPr/>
              <a:t>5/15/2019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8D8339-07E2-804E-8255-65204ED24FA6}" type="slidenum">
              <a:rPr lang="en-US" smtClean="0"/>
              <a:pPr/>
              <a:t>‹#›</a:t>
            </a:fld>
            <a:endParaRPr lang="en-US"/>
          </a:p>
        </p:txBody>
      </p:sp>
    </p:spTree>
    <p:extLst>
      <p:ext uri="{BB962C8B-B14F-4D97-AF65-F5344CB8AC3E}">
        <p14:creationId xmlns:p14="http://schemas.microsoft.com/office/powerpoint/2010/main" val="30293169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pick and mix slide deck</a:t>
            </a:r>
          </a:p>
          <a:p>
            <a:endParaRPr lang="en-US" dirty="0"/>
          </a:p>
          <a:p>
            <a:r>
              <a:rPr lang="en-US" dirty="0"/>
              <a:t>Welcome.  </a:t>
            </a:r>
          </a:p>
          <a:p>
            <a:endParaRPr lang="en-US" dirty="0"/>
          </a:p>
          <a:p>
            <a:r>
              <a:rPr lang="en-US" dirty="0"/>
              <a:t>This slide set introduces the challenges faced by the NHS and the opportunities for library and knowledge services, in the context of the first phase of Knowledge for Healthcare and moving into the next iteration of the strategic framework.</a:t>
            </a:r>
          </a:p>
          <a:p>
            <a:endParaRPr lang="en-US" dirty="0"/>
          </a:p>
          <a:p>
            <a:r>
              <a:rPr lang="en-US" dirty="0"/>
              <a:t>It includes recent highlights from each of the current work streams. The work streams may change slightly in the context of reviewing the strategic framework.</a:t>
            </a:r>
          </a:p>
          <a:p>
            <a:endParaRPr lang="en-US" dirty="0"/>
          </a:p>
          <a:p>
            <a:r>
              <a:rPr lang="en-US" dirty="0"/>
              <a:t>All of the elements in Knowledge for Healthcare aim to ensure that library and knowledge specialists are business critical to the NHS.</a:t>
            </a:r>
          </a:p>
          <a:p>
            <a:endParaRPr lang="en-US" dirty="0"/>
          </a:p>
          <a:p>
            <a:r>
              <a:rPr lang="en-US" dirty="0"/>
              <a:t>[Note: at the end of the slide set we have links to some of the key resources produced through Knowledge for Healthcare]</a:t>
            </a:r>
          </a:p>
        </p:txBody>
      </p:sp>
      <p:sp>
        <p:nvSpPr>
          <p:cNvPr id="4" name="Slide Number Placeholder 3"/>
          <p:cNvSpPr>
            <a:spLocks noGrp="1"/>
          </p:cNvSpPr>
          <p:nvPr>
            <p:ph type="sldNum" sz="quarter" idx="10"/>
          </p:nvPr>
        </p:nvSpPr>
        <p:spPr/>
        <p:txBody>
          <a:bodyPr/>
          <a:lstStyle/>
          <a:p>
            <a:fld id="{C88D8339-07E2-804E-8255-65204ED24FA6}" type="slidenum">
              <a:rPr lang="en-US" smtClean="0"/>
              <a:pPr/>
              <a:t>1</a:t>
            </a:fld>
            <a:endParaRPr lang="en-US"/>
          </a:p>
        </p:txBody>
      </p:sp>
    </p:spTree>
    <p:extLst>
      <p:ext uri="{BB962C8B-B14F-4D97-AF65-F5344CB8AC3E}">
        <p14:creationId xmlns:p14="http://schemas.microsoft.com/office/powerpoint/2010/main" val="2103678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ambition of Knowledge for Healthcare is huge, and can only be achieved in partnership.</a:t>
            </a:r>
          </a:p>
          <a:p>
            <a:endParaRPr lang="en-US" dirty="0"/>
          </a:p>
          <a:p>
            <a:r>
              <a:rPr lang="en-US" dirty="0"/>
              <a:t>Our national partners include:</a:t>
            </a:r>
          </a:p>
          <a:p>
            <a:pPr marL="171450" indent="-171450">
              <a:buFont typeface="Arial" panose="020B0604020202020204" pitchFamily="34" charset="0"/>
              <a:buChar char="•"/>
            </a:pPr>
            <a:r>
              <a:rPr lang="en-US" dirty="0"/>
              <a:t>NHS England</a:t>
            </a:r>
          </a:p>
          <a:p>
            <a:pPr marL="171450" indent="-171450">
              <a:buFont typeface="Arial" panose="020B0604020202020204" pitchFamily="34" charset="0"/>
              <a:buChar char="•"/>
            </a:pPr>
            <a:r>
              <a:rPr lang="en-US" dirty="0"/>
              <a:t>Public Health England</a:t>
            </a:r>
          </a:p>
          <a:p>
            <a:pPr marL="171450" indent="-171450">
              <a:buFont typeface="Arial" panose="020B0604020202020204" pitchFamily="34" charset="0"/>
              <a:buChar char="•"/>
            </a:pPr>
            <a:r>
              <a:rPr lang="en-US" dirty="0"/>
              <a:t>NICE</a:t>
            </a:r>
          </a:p>
          <a:p>
            <a:pPr marL="171450" indent="-171450">
              <a:buFont typeface="Arial" panose="020B0604020202020204" pitchFamily="34" charset="0"/>
              <a:buChar char="•"/>
            </a:pPr>
            <a:r>
              <a:rPr lang="en-US" dirty="0"/>
              <a:t>The Reading Agency</a:t>
            </a:r>
          </a:p>
          <a:p>
            <a:pPr marL="171450" indent="-171450">
              <a:buFont typeface="Arial" panose="020B0604020202020204" pitchFamily="34" charset="0"/>
              <a:buChar char="•"/>
            </a:pPr>
            <a:r>
              <a:rPr lang="en-US" dirty="0"/>
              <a:t>Libraries Connected (formerly the Society of Chief Librarians)</a:t>
            </a:r>
          </a:p>
          <a:p>
            <a:pPr marL="171450" indent="-171450">
              <a:buFont typeface="Arial" panose="020B0604020202020204" pitchFamily="34" charset="0"/>
              <a:buChar char="•"/>
            </a:pPr>
            <a:r>
              <a:rPr lang="en-US" dirty="0"/>
              <a:t>CILIP</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CILIP has been a key partner in advocating for the profession</a:t>
            </a:r>
            <a:endParaRPr lang="en-GB" dirty="0"/>
          </a:p>
        </p:txBody>
      </p:sp>
      <p:sp>
        <p:nvSpPr>
          <p:cNvPr id="4" name="Slide Number Placeholder 3"/>
          <p:cNvSpPr>
            <a:spLocks noGrp="1"/>
          </p:cNvSpPr>
          <p:nvPr>
            <p:ph type="sldNum" sz="quarter" idx="5"/>
          </p:nvPr>
        </p:nvSpPr>
        <p:spPr/>
        <p:txBody>
          <a:bodyPr/>
          <a:lstStyle/>
          <a:p>
            <a:fld id="{C88D8339-07E2-804E-8255-65204ED24FA6}" type="slidenum">
              <a:rPr lang="en-US" smtClean="0"/>
              <a:pPr/>
              <a:t>10</a:t>
            </a:fld>
            <a:endParaRPr lang="en-US"/>
          </a:p>
        </p:txBody>
      </p:sp>
    </p:spTree>
    <p:extLst>
      <p:ext uri="{BB962C8B-B14F-4D97-AF65-F5344CB8AC3E}">
        <p14:creationId xmlns:p14="http://schemas.microsoft.com/office/powerpoint/2010/main" val="3896459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This influence is only possible as a result of the activities that form Knowledge for Healthcare.</a:t>
            </a:r>
          </a:p>
          <a:p>
            <a:endParaRPr lang="en-US" dirty="0"/>
          </a:p>
          <a:p>
            <a:pPr>
              <a:lnSpc>
                <a:spcPct val="120000"/>
              </a:lnSpc>
              <a:spcBef>
                <a:spcPts val="1200"/>
              </a:spcBef>
            </a:pPr>
            <a:r>
              <a:rPr lang="en-US" sz="1200" dirty="0"/>
              <a:t>Workforce development</a:t>
            </a:r>
          </a:p>
          <a:p>
            <a:pPr>
              <a:lnSpc>
                <a:spcPct val="120000"/>
              </a:lnSpc>
              <a:spcBef>
                <a:spcPts val="1200"/>
              </a:spcBef>
            </a:pPr>
            <a:r>
              <a:rPr lang="en-US" sz="1200" dirty="0"/>
              <a:t>Mobilising</a:t>
            </a:r>
            <a:r>
              <a:rPr lang="en-US" sz="1200" baseline="0" dirty="0"/>
              <a:t> evidence and knowledge</a:t>
            </a:r>
          </a:p>
          <a:p>
            <a:pPr>
              <a:lnSpc>
                <a:spcPct val="120000"/>
              </a:lnSpc>
              <a:spcBef>
                <a:spcPts val="1200"/>
              </a:spcBef>
            </a:pPr>
            <a:r>
              <a:rPr lang="en-US" sz="1200" dirty="0"/>
              <a:t>Quality framework</a:t>
            </a:r>
          </a:p>
          <a:p>
            <a:pPr>
              <a:lnSpc>
                <a:spcPct val="120000"/>
              </a:lnSpc>
              <a:spcBef>
                <a:spcPts val="1200"/>
              </a:spcBef>
            </a:pPr>
            <a:r>
              <a:rPr lang="en-US" sz="1200" dirty="0"/>
              <a:t>Resource discovery</a:t>
            </a:r>
          </a:p>
          <a:p>
            <a:pPr>
              <a:lnSpc>
                <a:spcPct val="120000"/>
              </a:lnSpc>
              <a:spcBef>
                <a:spcPts val="1200"/>
              </a:spcBef>
            </a:pPr>
            <a:r>
              <a:rPr lang="en-US" sz="1200" dirty="0"/>
              <a:t>Patient and public information</a:t>
            </a:r>
          </a:p>
          <a:p>
            <a:pPr>
              <a:lnSpc>
                <a:spcPct val="120000"/>
              </a:lnSpc>
              <a:spcBef>
                <a:spcPts val="1200"/>
              </a:spcBef>
            </a:pPr>
            <a:r>
              <a:rPr lang="en-US" sz="1200" dirty="0"/>
              <a:t>Service transformation</a:t>
            </a:r>
          </a:p>
          <a:p>
            <a:pPr>
              <a:lnSpc>
                <a:spcPct val="120000"/>
              </a:lnSpc>
              <a:spcBef>
                <a:spcPts val="1200"/>
              </a:spcBef>
            </a:pPr>
            <a:endParaRPr lang="en-US" sz="1200" dirty="0"/>
          </a:p>
          <a:p>
            <a:pPr>
              <a:lnSpc>
                <a:spcPct val="120000"/>
              </a:lnSpc>
              <a:spcBef>
                <a:spcPts val="1200"/>
              </a:spcBef>
            </a:pPr>
            <a:r>
              <a:rPr lang="en-US" sz="1200" dirty="0"/>
              <a:t>Hundreds</a:t>
            </a:r>
            <a:r>
              <a:rPr lang="en-US" sz="1200" baseline="0" dirty="0"/>
              <a:t> of </a:t>
            </a:r>
            <a:r>
              <a:rPr lang="en-US" sz="1200" dirty="0"/>
              <a:t>Library and Knowledge Services staff have been involved</a:t>
            </a:r>
            <a:r>
              <a:rPr lang="en-US" sz="1200" baseline="0" dirty="0"/>
              <a:t> in work-stream, task and finish and reference groups – a combined effort.</a:t>
            </a:r>
            <a:endParaRPr lang="en-US" sz="1200" dirty="0"/>
          </a:p>
          <a:p>
            <a:endParaRPr lang="en-GB" dirty="0"/>
          </a:p>
          <a:p>
            <a:r>
              <a:rPr lang="en-US" dirty="0"/>
              <a:t>We share highlights here of our activities as a result of Knowledge for Healthcare. With the electronic copy of the slides, you can click through to further information – including core resources.</a:t>
            </a:r>
          </a:p>
          <a:p>
            <a:endParaRPr lang="en-US" dirty="0"/>
          </a:p>
          <a:p>
            <a:r>
              <a:rPr lang="en-US" dirty="0"/>
              <a:t>These are the smiling faces of the participants in the second cohort of the CILIP/HEE leadership development programme, who completed their course in September 2018.</a:t>
            </a:r>
          </a:p>
          <a:p>
            <a:endParaRPr lang="en-US" dirty="0"/>
          </a:p>
          <a:p>
            <a:r>
              <a:rPr lang="en-US" dirty="0"/>
              <a:t>People and their skills are central to Knowledge for Healthcare, so we start this overview with Workforce Development.</a:t>
            </a:r>
            <a:endParaRPr lang="en-GB" dirty="0"/>
          </a:p>
          <a:p>
            <a:endParaRPr lang="en-GB" dirty="0"/>
          </a:p>
        </p:txBody>
      </p:sp>
      <p:sp>
        <p:nvSpPr>
          <p:cNvPr id="4" name="Slide Number Placeholder 3"/>
          <p:cNvSpPr>
            <a:spLocks noGrp="1"/>
          </p:cNvSpPr>
          <p:nvPr>
            <p:ph type="sldNum" sz="quarter" idx="10"/>
          </p:nvPr>
        </p:nvSpPr>
        <p:spPr/>
        <p:txBody>
          <a:bodyPr/>
          <a:lstStyle/>
          <a:p>
            <a:fld id="{C88D8339-07E2-804E-8255-65204ED24FA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[Sue]</a:t>
            </a:r>
          </a:p>
          <a:p>
            <a:r>
              <a:rPr lang="en-US" dirty="0"/>
              <a:t>Many of the resources and opportunities created through Knowledge for Healthcare are part of the Workforce Development. This is a significant part of Knowledge for Healthcare, which is dependent on the skills and confidence of library and knowledge specialists.</a:t>
            </a:r>
          </a:p>
          <a:p>
            <a:endParaRPr lang="en-US" dirty="0"/>
          </a:p>
          <a:p>
            <a:r>
              <a:rPr lang="en-US" dirty="0"/>
              <a:t>Featured quote from Doug Knock who is just about to finish the senior leadership </a:t>
            </a:r>
            <a:r>
              <a:rPr lang="en-US" dirty="0" err="1"/>
              <a:t>programme</a:t>
            </a:r>
            <a:r>
              <a:rPr lang="en-US" dirty="0"/>
              <a:t>  Full quote “I</a:t>
            </a:r>
            <a:r>
              <a:rPr lang="en-US" sz="1200" b="0" i="0" kern="1200" dirty="0">
                <a:solidFill>
                  <a:schemeClr val="tx1"/>
                </a:solidFill>
                <a:effectLst/>
                <a:latin typeface="+mn-lt"/>
                <a:ea typeface="+mn-ea"/>
                <a:cs typeface="+mn-cs"/>
              </a:rPr>
              <a:t>nvigorating, thought-provoking and intensive, the (Senior leadership)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has encouraged me to challenge myself and develop my leadership skill-set”</a:t>
            </a:r>
            <a:endParaRPr lang="en-US" dirty="0"/>
          </a:p>
          <a:p>
            <a:endParaRPr lang="en-US" sz="2000" b="1" dirty="0"/>
          </a:p>
          <a:p>
            <a:r>
              <a:rPr lang="en-US" sz="2000" b="1" dirty="0"/>
              <a:t>Embedded Librarians</a:t>
            </a:r>
          </a:p>
          <a:p>
            <a:r>
              <a:rPr lang="en-US" sz="2000" dirty="0"/>
              <a:t>Building evidence base for impact of clinical librarians: </a:t>
            </a:r>
          </a:p>
          <a:p>
            <a:pPr lvl="1"/>
            <a:r>
              <a:rPr lang="en-US" sz="2000" dirty="0"/>
              <a:t>Improve patient care;</a:t>
            </a:r>
          </a:p>
          <a:p>
            <a:pPr lvl="1"/>
            <a:r>
              <a:rPr lang="en-US" sz="2000" dirty="0"/>
              <a:t>Save time;</a:t>
            </a:r>
          </a:p>
          <a:p>
            <a:pPr lvl="1"/>
            <a:r>
              <a:rPr lang="en-US" sz="2000" dirty="0"/>
              <a:t>Save money.</a:t>
            </a:r>
          </a:p>
          <a:p>
            <a:pPr marL="400050"/>
            <a:r>
              <a:rPr lang="en-US" sz="2000" dirty="0"/>
              <a:t>Embedded roles for knowledge management</a:t>
            </a:r>
          </a:p>
          <a:p>
            <a:pPr marL="400050"/>
            <a:r>
              <a:rPr lang="en-US" sz="2000" dirty="0"/>
              <a:t>Advocating roles to policy makers and employers</a:t>
            </a:r>
          </a:p>
          <a:p>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Primary Driver:  </a:t>
            </a:r>
            <a:r>
              <a:rPr lang="en-GB" sz="1200" kern="1200" dirty="0">
                <a:solidFill>
                  <a:schemeClr val="tx1"/>
                </a:solidFill>
                <a:latin typeface="+mn-lt"/>
                <a:ea typeface="+mn-ea"/>
                <a:cs typeface="+mn-cs"/>
              </a:rPr>
              <a:t>There is effective leadership, planning and development of the LKS workforce</a:t>
            </a:r>
          </a:p>
          <a:p>
            <a:endParaRPr lang="en-US" dirty="0"/>
          </a:p>
          <a:p>
            <a:r>
              <a:rPr lang="en-US" i="1" dirty="0"/>
              <a:t>Secondary Drivers:  </a:t>
            </a:r>
          </a:p>
          <a:p>
            <a:pPr>
              <a:buFont typeface="Arial" pitchFamily="34" charset="0"/>
              <a:buChar char="•"/>
            </a:pPr>
            <a:r>
              <a:rPr lang="en-GB" sz="1200" kern="1200" dirty="0">
                <a:solidFill>
                  <a:schemeClr val="tx1"/>
                </a:solidFill>
                <a:latin typeface="+mn-lt"/>
                <a:ea typeface="+mn-ea"/>
                <a:cs typeface="+mn-cs"/>
              </a:rPr>
              <a:t>Provide effective national and regional leadership</a:t>
            </a:r>
          </a:p>
          <a:p>
            <a:pPr>
              <a:buFont typeface="Arial" pitchFamily="34" charset="0"/>
              <a:buChar char="•"/>
            </a:pPr>
            <a:r>
              <a:rPr lang="en-GB" sz="1200" kern="1200" dirty="0">
                <a:solidFill>
                  <a:schemeClr val="tx1"/>
                </a:solidFill>
                <a:latin typeface="+mn-lt"/>
                <a:ea typeface="+mn-ea"/>
                <a:cs typeface="+mn-cs"/>
              </a:rPr>
              <a:t>Develop an appropriately skilled, flexible library and knowledge services workforce</a:t>
            </a:r>
          </a:p>
          <a:p>
            <a:pPr>
              <a:buFont typeface="Arial" pitchFamily="34" charset="0"/>
              <a:buChar char="•"/>
            </a:pPr>
            <a:r>
              <a:rPr lang="en-GB" sz="1200" kern="1200" dirty="0">
                <a:solidFill>
                  <a:schemeClr val="tx1"/>
                </a:solidFill>
                <a:latin typeface="+mn-lt"/>
                <a:ea typeface="+mn-ea"/>
                <a:cs typeface="+mn-cs"/>
              </a:rPr>
              <a:t>Enable robust workforce planning for library and knowledge services</a:t>
            </a:r>
            <a:endParaRPr lang="en-US" dirty="0"/>
          </a:p>
          <a:p>
            <a:endParaRPr lang="en-US" dirty="0"/>
          </a:p>
          <a:p>
            <a:r>
              <a:rPr lang="en-US" dirty="0"/>
              <a:t>LIS module on health is at Manchester Met</a:t>
            </a:r>
          </a:p>
          <a:p>
            <a:endParaRPr lang="en-GB" dirty="0"/>
          </a:p>
        </p:txBody>
      </p:sp>
      <p:sp>
        <p:nvSpPr>
          <p:cNvPr id="4" name="Slide Number Placeholder 3"/>
          <p:cNvSpPr>
            <a:spLocks noGrp="1"/>
          </p:cNvSpPr>
          <p:nvPr>
            <p:ph type="sldNum" sz="quarter" idx="5"/>
          </p:nvPr>
        </p:nvSpPr>
        <p:spPr/>
        <p:txBody>
          <a:bodyPr/>
          <a:lstStyle/>
          <a:p>
            <a:fld id="{C88D8339-07E2-804E-8255-65204ED24FA6}" type="slidenum">
              <a:rPr lang="en-US" smtClean="0"/>
              <a:pPr/>
              <a:t>12</a:t>
            </a:fld>
            <a:endParaRPr lang="en-US" dirty="0"/>
          </a:p>
        </p:txBody>
      </p:sp>
    </p:spTree>
    <p:extLst>
      <p:ext uri="{BB962C8B-B14F-4D97-AF65-F5344CB8AC3E}">
        <p14:creationId xmlns:p14="http://schemas.microsoft.com/office/powerpoint/2010/main" val="233119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here some further quotes from leadership programme participants from a range of health care orgs – public health, Kings fund, mental Health Trust, HEI etc</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8D8339-07E2-804E-8255-65204ED24F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6893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a:solidFill>
                  <a:schemeClr val="tx1"/>
                </a:solidFill>
                <a:latin typeface="+mn-lt"/>
                <a:ea typeface="+mn-ea"/>
                <a:cs typeface="+mn-cs"/>
              </a:rPr>
              <a:t>Healthcare is a knowledge-based industry. Sharing the 'know-how' of staff, using research evidence and implementing best practice are all business critical. </a:t>
            </a:r>
          </a:p>
          <a:p>
            <a:endParaRPr lang="en-GB" sz="1200" i="1"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Extending services </a:t>
            </a:r>
            <a:r>
              <a:rPr lang="en-US" sz="1200" dirty="0"/>
              <a:t>e.g. NHS Ambulance Trusts, Health Education England, National Primary Care Homes, public health teams</a:t>
            </a:r>
          </a:p>
          <a:p>
            <a:endParaRPr lang="en-GB" sz="1200" i="1" kern="1200" dirty="0">
              <a:solidFill>
                <a:schemeClr val="tx1"/>
              </a:solidFill>
              <a:latin typeface="+mn-lt"/>
              <a:ea typeface="+mn-ea"/>
              <a:cs typeface="+mn-cs"/>
            </a:endParaRPr>
          </a:p>
          <a:p>
            <a:r>
              <a:rPr lang="en-GB" sz="1200" i="1" kern="1200" dirty="0">
                <a:solidFill>
                  <a:schemeClr val="tx1"/>
                </a:solidFill>
                <a:latin typeface="+mn-lt"/>
                <a:ea typeface="+mn-ea"/>
                <a:cs typeface="+mn-cs"/>
              </a:rPr>
              <a:t>Primary Driver:</a:t>
            </a:r>
          </a:p>
          <a:p>
            <a:pPr marL="0" marR="0" indent="0" algn="l" defTabSz="457200" rtl="0" eaLnBrk="1" fontAlgn="auto" latinLnBrk="0" hangingPunct="1">
              <a:lnSpc>
                <a:spcPct val="100000"/>
              </a:lnSpc>
              <a:spcBef>
                <a:spcPts val="0"/>
              </a:spcBef>
              <a:spcAft>
                <a:spcPts val="0"/>
              </a:spcAft>
              <a:buClrTx/>
              <a:buSzTx/>
              <a:buFontTx/>
              <a:buNone/>
              <a:tabLst/>
              <a:defRPr/>
            </a:pPr>
            <a:r>
              <a:rPr lang="en-GB" altLang="en-US" sz="1200" dirty="0"/>
              <a:t>Mobilise evidence and organisational knowledge.</a:t>
            </a:r>
          </a:p>
          <a:p>
            <a:endParaRPr lang="en-GB" sz="1200" kern="1200" dirty="0">
              <a:solidFill>
                <a:schemeClr val="tx1"/>
              </a:solidFill>
              <a:latin typeface="+mn-lt"/>
              <a:ea typeface="+mn-ea"/>
              <a:cs typeface="+mn-cs"/>
            </a:endParaRPr>
          </a:p>
          <a:p>
            <a:r>
              <a:rPr lang="en-GB" sz="1200" i="1" kern="1200" dirty="0">
                <a:solidFill>
                  <a:schemeClr val="tx1"/>
                </a:solidFill>
                <a:latin typeface="+mn-lt"/>
                <a:ea typeface="+mn-ea"/>
                <a:cs typeface="+mn-cs"/>
              </a:rPr>
              <a:t> Secondary</a:t>
            </a:r>
            <a:r>
              <a:rPr lang="en-GB" sz="1200" i="1" kern="1200" baseline="0" dirty="0">
                <a:solidFill>
                  <a:schemeClr val="tx1"/>
                </a:solidFill>
                <a:latin typeface="+mn-lt"/>
                <a:ea typeface="+mn-ea"/>
                <a:cs typeface="+mn-cs"/>
              </a:rPr>
              <a:t> drivers:</a:t>
            </a:r>
            <a:endParaRPr lang="en-GB" sz="1200" kern="1200" dirty="0">
              <a:solidFill>
                <a:schemeClr val="tx1"/>
              </a:solidFill>
              <a:latin typeface="+mn-lt"/>
              <a:ea typeface="+mn-ea"/>
              <a:cs typeface="+mn-cs"/>
            </a:endParaRPr>
          </a:p>
          <a:p>
            <a:pPr>
              <a:buFont typeface="Arial" pitchFamily="34" charset="0"/>
              <a:buChar char="•"/>
            </a:pPr>
            <a:r>
              <a:rPr lang="en-GB" sz="1200" kern="1200" dirty="0">
                <a:solidFill>
                  <a:schemeClr val="tx1"/>
                </a:solidFill>
                <a:latin typeface="+mn-lt"/>
                <a:ea typeface="+mn-ea"/>
                <a:cs typeface="+mn-cs"/>
              </a:rPr>
              <a:t>Enable healthcare systems and organisations to meet their responsibilities and objectives by </a:t>
            </a:r>
            <a:r>
              <a:rPr lang="en-GB" sz="1200" b="1" kern="1200" dirty="0">
                <a:solidFill>
                  <a:schemeClr val="tx1"/>
                </a:solidFill>
                <a:latin typeface="+mn-lt"/>
                <a:ea typeface="+mn-ea"/>
                <a:cs typeface="+mn-cs"/>
              </a:rPr>
              <a:t>Applying</a:t>
            </a:r>
            <a:r>
              <a:rPr lang="en-GB" sz="1200" kern="1200" dirty="0">
                <a:solidFill>
                  <a:schemeClr val="tx1"/>
                </a:solidFill>
                <a:latin typeface="+mn-lt"/>
                <a:ea typeface="+mn-ea"/>
                <a:cs typeface="+mn-cs"/>
              </a:rPr>
              <a:t> and use evidence in decision making, </a:t>
            </a:r>
            <a:r>
              <a:rPr lang="en-GB" sz="1200" b="1" kern="1200" dirty="0">
                <a:solidFill>
                  <a:schemeClr val="tx1"/>
                </a:solidFill>
                <a:latin typeface="+mn-lt"/>
                <a:ea typeface="+mn-ea"/>
                <a:cs typeface="+mn-cs"/>
              </a:rPr>
              <a:t>Building </a:t>
            </a:r>
            <a:r>
              <a:rPr lang="en-GB" sz="1200" kern="1200" dirty="0">
                <a:solidFill>
                  <a:schemeClr val="tx1"/>
                </a:solidFill>
                <a:latin typeface="+mn-lt"/>
                <a:ea typeface="+mn-ea"/>
                <a:cs typeface="+mn-cs"/>
              </a:rPr>
              <a:t>know-how and </a:t>
            </a:r>
            <a:r>
              <a:rPr lang="en-GB" sz="1200" b="1" kern="1200" dirty="0">
                <a:solidFill>
                  <a:schemeClr val="tx1"/>
                </a:solidFill>
                <a:latin typeface="+mn-lt"/>
                <a:ea typeface="+mn-ea"/>
                <a:cs typeface="+mn-cs"/>
              </a:rPr>
              <a:t>Continuing</a:t>
            </a:r>
            <a:r>
              <a:rPr lang="en-GB" sz="1200" kern="1200" dirty="0">
                <a:solidFill>
                  <a:schemeClr val="tx1"/>
                </a:solidFill>
                <a:latin typeface="+mn-lt"/>
                <a:ea typeface="+mn-ea"/>
                <a:cs typeface="+mn-cs"/>
              </a:rPr>
              <a:t>  to learn.</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GB" sz="1200" kern="1200" dirty="0">
                <a:solidFill>
                  <a:schemeClr val="tx1"/>
                </a:solidFill>
                <a:latin typeface="+mn-lt"/>
                <a:ea typeface="+mn-ea"/>
                <a:cs typeface="+mn-cs"/>
              </a:rPr>
              <a:t>Increase the confidence and capability of librarians and knowledge specialists to assess organisational needs and introduce knowledge management solutions.</a:t>
            </a:r>
            <a:r>
              <a:rPr lang="en-US" dirty="0"/>
              <a:t> (Many librarians and other specialists have been managing knowledge for a significant period, but not framed their activity in these terms.)</a:t>
            </a:r>
            <a:endParaRPr lang="en-GB" sz="1200" kern="1200" dirty="0">
              <a:solidFill>
                <a:schemeClr val="tx1"/>
              </a:solidFill>
              <a:latin typeface="+mn-lt"/>
              <a:ea typeface="+mn-ea"/>
              <a:cs typeface="+mn-cs"/>
            </a:endParaRPr>
          </a:p>
          <a:p>
            <a:pPr>
              <a:buFont typeface="Arial" pitchFamily="34" charset="0"/>
              <a:buChar char="•"/>
            </a:pPr>
            <a:r>
              <a:rPr lang="en-GB" sz="1200" kern="1200" dirty="0">
                <a:solidFill>
                  <a:schemeClr val="tx1"/>
                </a:solidFill>
                <a:latin typeface="+mn-lt"/>
                <a:ea typeface="+mn-ea"/>
                <a:cs typeface="+mn-cs"/>
              </a:rPr>
              <a:t>Enable healthcare staff to use key tools and techniques to share their knowledge within their organisation.</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“The library team should be our knowledge stewards in the same way as microbiology are the antibiotic stewards for the Trust.” Ben </a:t>
            </a:r>
            <a:r>
              <a:rPr lang="en-GB" sz="1200" kern="1200" dirty="0" err="1">
                <a:solidFill>
                  <a:schemeClr val="tx1"/>
                </a:solidFill>
                <a:latin typeface="+mn-lt"/>
                <a:ea typeface="+mn-ea"/>
                <a:cs typeface="+mn-cs"/>
              </a:rPr>
              <a:t>Mearns</a:t>
            </a:r>
            <a:r>
              <a:rPr lang="en-GB" sz="1200" kern="1200" dirty="0">
                <a:solidFill>
                  <a:schemeClr val="tx1"/>
                </a:solidFill>
                <a:latin typeface="+mn-lt"/>
                <a:ea typeface="+mn-ea"/>
                <a:cs typeface="+mn-cs"/>
              </a:rPr>
              <a:t>, Chief of Medicine, SASH </a:t>
            </a:r>
          </a:p>
          <a:p>
            <a:endParaRPr lang="en-US" dirty="0"/>
          </a:p>
          <a:p>
            <a:endParaRPr lang="en-US" dirty="0"/>
          </a:p>
        </p:txBody>
      </p:sp>
      <p:sp>
        <p:nvSpPr>
          <p:cNvPr id="4" name="Slide Number Placeholder 3"/>
          <p:cNvSpPr>
            <a:spLocks noGrp="1"/>
          </p:cNvSpPr>
          <p:nvPr>
            <p:ph type="sldNum" sz="quarter" idx="5"/>
          </p:nvPr>
        </p:nvSpPr>
        <p:spPr/>
        <p:txBody>
          <a:bodyPr/>
          <a:lstStyle/>
          <a:p>
            <a:fld id="{C88D8339-07E2-804E-8255-65204ED24FA6}" type="slidenum">
              <a:rPr lang="en-US" smtClean="0"/>
              <a:pPr/>
              <a:t>14</a:t>
            </a:fld>
            <a:endParaRPr lang="en-US" dirty="0"/>
          </a:p>
        </p:txBody>
      </p:sp>
    </p:spTree>
    <p:extLst>
      <p:ext uri="{BB962C8B-B14F-4D97-AF65-F5344CB8AC3E}">
        <p14:creationId xmlns:p14="http://schemas.microsoft.com/office/powerpoint/2010/main" val="674692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Library and knowledge services provide support either directly or indirectly (such as evidence for patient information) to patients and members of the public. Health Information Week expanded from the West Midlands to a national campaign in 2018, in partnership with Libraries Connected and the Reading Agency. Our priority for 2019-20 is health literacy.</a:t>
            </a:r>
          </a:p>
          <a:p>
            <a:endParaRPr lang="en-US" dirty="0"/>
          </a:p>
          <a:p>
            <a:r>
              <a:rPr lang="en-US" dirty="0"/>
              <a:t>Partnerships – Libraries Connected MOU; Community Health and Learning Foundation re health literacy</a:t>
            </a:r>
          </a:p>
          <a:p>
            <a:r>
              <a:rPr lang="en-US" dirty="0"/>
              <a:t>Senior leadership project – making case</a:t>
            </a:r>
          </a:p>
          <a:p>
            <a:endParaRPr lang="en-US" dirty="0"/>
          </a:p>
          <a:p>
            <a:r>
              <a:rPr lang="en-US" sz="1200" kern="1200" dirty="0">
                <a:solidFill>
                  <a:schemeClr val="tx1"/>
                </a:solidFill>
                <a:latin typeface="+mn-lt"/>
                <a:ea typeface="+mn-ea"/>
                <a:cs typeface="+mn-cs"/>
              </a:rPr>
              <a:t>Primary driver:</a:t>
            </a:r>
          </a:p>
          <a:p>
            <a:r>
              <a:rPr lang="en-US" sz="1200" kern="1200" dirty="0">
                <a:solidFill>
                  <a:schemeClr val="tx1"/>
                </a:solidFill>
                <a:latin typeface="+mn-lt"/>
                <a:ea typeface="+mn-ea"/>
                <a:cs typeface="+mn-cs"/>
              </a:rPr>
              <a:t>To enable the public, patients and </a:t>
            </a:r>
            <a:r>
              <a:rPr lang="en-US" sz="1200" kern="1200" dirty="0" err="1">
                <a:solidFill>
                  <a:schemeClr val="tx1"/>
                </a:solidFill>
                <a:latin typeface="+mn-lt"/>
                <a:ea typeface="+mn-ea"/>
                <a:cs typeface="+mn-cs"/>
              </a:rPr>
              <a:t>carers</a:t>
            </a:r>
            <a:r>
              <a:rPr lang="en-US" sz="1200" kern="1200" dirty="0">
                <a:solidFill>
                  <a:schemeClr val="tx1"/>
                </a:solidFill>
                <a:latin typeface="+mn-lt"/>
                <a:ea typeface="+mn-ea"/>
                <a:cs typeface="+mn-cs"/>
              </a:rPr>
              <a:t> to use the right information to improve health and wellbeing , for self-care and shared decision-making. </a:t>
            </a:r>
            <a:endParaRPr lang="en-GB"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i="1" kern="1200" dirty="0">
                <a:solidFill>
                  <a:schemeClr val="tx1"/>
                </a:solidFill>
                <a:latin typeface="+mn-lt"/>
                <a:ea typeface="+mn-ea"/>
                <a:cs typeface="+mn-cs"/>
              </a:rPr>
              <a:t>Secondary drivers:</a:t>
            </a:r>
          </a:p>
          <a:p>
            <a:pPr>
              <a:buFont typeface="Arial" pitchFamily="34" charset="0"/>
              <a:buChar char="•"/>
            </a:pPr>
            <a:r>
              <a:rPr lang="en-US" sz="1200" kern="1200" dirty="0">
                <a:solidFill>
                  <a:schemeClr val="tx1"/>
                </a:solidFill>
                <a:latin typeface="+mn-lt"/>
                <a:ea typeface="+mn-ea"/>
                <a:cs typeface="+mn-cs"/>
              </a:rPr>
              <a:t>Increase the confidence and capability of </a:t>
            </a:r>
            <a:r>
              <a:rPr lang="en-US" sz="1200" i="1" kern="1200" dirty="0">
                <a:solidFill>
                  <a:schemeClr val="tx1"/>
                </a:solidFill>
                <a:latin typeface="+mn-lt"/>
                <a:ea typeface="+mn-ea"/>
                <a:cs typeface="+mn-cs"/>
              </a:rPr>
              <a:t>healthcare library and knowledge staff </a:t>
            </a:r>
            <a:r>
              <a:rPr lang="en-US" sz="1200" kern="1200" dirty="0">
                <a:solidFill>
                  <a:schemeClr val="tx1"/>
                </a:solidFill>
                <a:latin typeface="+mn-lt"/>
                <a:ea typeface="+mn-ea"/>
                <a:cs typeface="+mn-cs"/>
              </a:rPr>
              <a:t>to find, signpost and evaluate health and wellbeing information. </a:t>
            </a:r>
            <a:endParaRPr lang="en-GB" sz="1200" kern="1200" dirty="0">
              <a:solidFill>
                <a:schemeClr val="tx1"/>
              </a:solidFill>
              <a:latin typeface="+mn-lt"/>
              <a:ea typeface="+mn-ea"/>
              <a:cs typeface="+mn-cs"/>
            </a:endParaRPr>
          </a:p>
          <a:p>
            <a:pPr>
              <a:buFont typeface="Arial" pitchFamily="34" charset="0"/>
              <a:buChar char="•"/>
            </a:pPr>
            <a:r>
              <a:rPr lang="en-GB" sz="1200" kern="1200" dirty="0">
                <a:solidFill>
                  <a:schemeClr val="tx1"/>
                </a:solidFill>
                <a:latin typeface="+mn-lt"/>
                <a:ea typeface="+mn-ea"/>
                <a:cs typeface="+mn-cs"/>
              </a:rPr>
              <a:t>Enable </a:t>
            </a:r>
            <a:r>
              <a:rPr lang="en-GB" sz="1200" i="1" kern="1200" dirty="0">
                <a:solidFill>
                  <a:schemeClr val="tx1"/>
                </a:solidFill>
                <a:latin typeface="+mn-lt"/>
                <a:ea typeface="+mn-ea"/>
                <a:cs typeface="+mn-cs"/>
              </a:rPr>
              <a:t>healthcare</a:t>
            </a:r>
            <a:r>
              <a:rPr lang="en-GB" sz="1200" kern="1200" dirty="0">
                <a:solidFill>
                  <a:schemeClr val="tx1"/>
                </a:solidFill>
                <a:latin typeface="+mn-lt"/>
                <a:ea typeface="+mn-ea"/>
                <a:cs typeface="+mn-cs"/>
              </a:rPr>
              <a:t> </a:t>
            </a:r>
            <a:r>
              <a:rPr lang="en-GB" sz="1200" i="1" kern="1200" dirty="0">
                <a:solidFill>
                  <a:schemeClr val="tx1"/>
                </a:solidFill>
                <a:latin typeface="+mn-lt"/>
                <a:ea typeface="+mn-ea"/>
                <a:cs typeface="+mn-cs"/>
              </a:rPr>
              <a:t>staff</a:t>
            </a:r>
            <a:r>
              <a:rPr lang="en-GB" sz="1200" kern="1200" dirty="0">
                <a:solidFill>
                  <a:schemeClr val="tx1"/>
                </a:solidFill>
                <a:latin typeface="+mn-lt"/>
                <a:ea typeface="+mn-ea"/>
                <a:cs typeface="+mn-cs"/>
              </a:rPr>
              <a:t> to find and signpost trusted health and wellbeing information</a:t>
            </a:r>
          </a:p>
          <a:p>
            <a:pPr>
              <a:buFont typeface="Arial" pitchFamily="34" charset="0"/>
              <a:buChar char="•"/>
            </a:pPr>
            <a:r>
              <a:rPr lang="en-GB" sz="1200" kern="1200" dirty="0">
                <a:solidFill>
                  <a:schemeClr val="tx1"/>
                </a:solidFill>
                <a:latin typeface="+mn-lt"/>
                <a:ea typeface="+mn-ea"/>
                <a:cs typeface="+mn-cs"/>
              </a:rPr>
              <a:t>Enable </a:t>
            </a:r>
            <a:r>
              <a:rPr lang="en-GB" sz="1200" i="1" kern="1200" dirty="0">
                <a:solidFill>
                  <a:schemeClr val="tx1"/>
                </a:solidFill>
                <a:latin typeface="+mn-lt"/>
                <a:ea typeface="+mn-ea"/>
                <a:cs typeface="+mn-cs"/>
              </a:rPr>
              <a:t>information providers in the  public and third sectors</a:t>
            </a:r>
            <a:r>
              <a:rPr lang="en-GB" sz="1200" kern="1200" dirty="0">
                <a:solidFill>
                  <a:schemeClr val="tx1"/>
                </a:solidFill>
                <a:latin typeface="+mn-lt"/>
                <a:ea typeface="+mn-ea"/>
                <a:cs typeface="+mn-cs"/>
              </a:rPr>
              <a:t> to find and signpost trusted health and wellbeing information and share guidance on evaluating information.</a:t>
            </a:r>
          </a:p>
          <a:p>
            <a:pPr>
              <a:buFont typeface="Arial" pitchFamily="34" charset="0"/>
              <a:buChar char="•"/>
            </a:pPr>
            <a:r>
              <a:rPr lang="en-GB" sz="1200" kern="1200" dirty="0">
                <a:solidFill>
                  <a:schemeClr val="tx1"/>
                </a:solidFill>
                <a:latin typeface="+mn-lt"/>
                <a:ea typeface="+mn-ea"/>
                <a:cs typeface="+mn-cs"/>
              </a:rPr>
              <a:t>Enable </a:t>
            </a:r>
            <a:r>
              <a:rPr lang="en-GB" sz="1200" i="1" kern="1200" dirty="0">
                <a:solidFill>
                  <a:schemeClr val="tx1"/>
                </a:solidFill>
                <a:latin typeface="+mn-lt"/>
                <a:ea typeface="+mn-ea"/>
                <a:cs typeface="+mn-cs"/>
              </a:rPr>
              <a:t>healthcare organisations</a:t>
            </a:r>
            <a:r>
              <a:rPr lang="en-GB" sz="1200" kern="1200" dirty="0">
                <a:solidFill>
                  <a:schemeClr val="tx1"/>
                </a:solidFill>
                <a:latin typeface="+mn-lt"/>
                <a:ea typeface="+mn-ea"/>
                <a:cs typeface="+mn-cs"/>
              </a:rPr>
              <a:t> to provide high quality information to patients and carers</a:t>
            </a:r>
          </a:p>
          <a:p>
            <a:endParaRPr lang="en-GB" dirty="0"/>
          </a:p>
        </p:txBody>
      </p:sp>
      <p:sp>
        <p:nvSpPr>
          <p:cNvPr id="4" name="Slide Number Placeholder 3"/>
          <p:cNvSpPr>
            <a:spLocks noGrp="1"/>
          </p:cNvSpPr>
          <p:nvPr>
            <p:ph type="sldNum" sz="quarter" idx="5"/>
          </p:nvPr>
        </p:nvSpPr>
        <p:spPr/>
        <p:txBody>
          <a:bodyPr/>
          <a:lstStyle/>
          <a:p>
            <a:fld id="{C88D8339-07E2-804E-8255-65204ED24FA6}" type="slidenum">
              <a:rPr lang="en-US" smtClean="0"/>
              <a:pPr/>
              <a:t>15</a:t>
            </a:fld>
            <a:endParaRPr lang="en-US" dirty="0"/>
          </a:p>
        </p:txBody>
      </p:sp>
    </p:spTree>
    <p:extLst>
      <p:ext uri="{BB962C8B-B14F-4D97-AF65-F5344CB8AC3E}">
        <p14:creationId xmlns:p14="http://schemas.microsoft.com/office/powerpoint/2010/main" val="2069506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In keeping with the guiding principles, streamlined procurement is essential to cost-effective and equitable resource usage across the NHS in England. We have re-procured the national core content for 2019-2020 and are seeking to increase collaborative purchasing.</a:t>
            </a:r>
          </a:p>
          <a:p>
            <a:endParaRPr lang="en-US" dirty="0"/>
          </a:p>
          <a:p>
            <a:r>
              <a:rPr lang="en-US" dirty="0"/>
              <a:t>Current awareness – Senior leadership project – Lucy on the group</a:t>
            </a:r>
          </a:p>
          <a:p>
            <a:endParaRPr lang="en-US" dirty="0"/>
          </a:p>
          <a:p>
            <a:r>
              <a:rPr lang="en-GB" sz="1200" i="1" kern="1200" dirty="0">
                <a:solidFill>
                  <a:schemeClr val="tx1"/>
                </a:solidFill>
                <a:latin typeface="+mn-lt"/>
                <a:ea typeface="+mn-ea"/>
                <a:cs typeface="+mn-cs"/>
              </a:rPr>
              <a:t>Primary driver: </a:t>
            </a:r>
            <a:r>
              <a:rPr lang="en-GB" sz="1200" kern="1200" dirty="0">
                <a:solidFill>
                  <a:schemeClr val="tx1"/>
                </a:solidFill>
                <a:latin typeface="+mn-lt"/>
                <a:ea typeface="+mn-ea"/>
                <a:cs typeface="+mn-cs"/>
              </a:rPr>
              <a:t>Staff, learners and patients benefit from quick and easy access to relevant evidence and services at the point of need</a:t>
            </a:r>
          </a:p>
          <a:p>
            <a:r>
              <a:rPr lang="en-GB" sz="1200" i="1" kern="1200" dirty="0">
                <a:solidFill>
                  <a:schemeClr val="tx1"/>
                </a:solidFill>
                <a:latin typeface="+mn-lt"/>
                <a:ea typeface="+mn-ea"/>
                <a:cs typeface="+mn-cs"/>
              </a:rPr>
              <a:t>Secondary drivers:</a:t>
            </a:r>
          </a:p>
          <a:p>
            <a:pPr>
              <a:buFont typeface="Arial" pitchFamily="34" charset="0"/>
              <a:buChar char="•"/>
            </a:pPr>
            <a:r>
              <a:rPr lang="en-GB" sz="1200" kern="1200" dirty="0">
                <a:solidFill>
                  <a:schemeClr val="tx1"/>
                </a:solidFill>
                <a:latin typeface="+mn-lt"/>
                <a:ea typeface="+mn-ea"/>
                <a:cs typeface="+mn-cs"/>
              </a:rPr>
              <a:t>Procure, manage and widen access to digital resources centrally </a:t>
            </a:r>
          </a:p>
          <a:p>
            <a:pPr>
              <a:buFont typeface="Arial" pitchFamily="34" charset="0"/>
              <a:buChar char="•"/>
            </a:pPr>
            <a:r>
              <a:rPr lang="en-GB" sz="1200" kern="1200" dirty="0">
                <a:solidFill>
                  <a:schemeClr val="tx1"/>
                </a:solidFill>
                <a:latin typeface="+mn-lt"/>
                <a:ea typeface="+mn-ea"/>
                <a:cs typeface="+mn-cs"/>
              </a:rPr>
              <a:t>Streamline LKS systems and delivery of library and knowledge services</a:t>
            </a:r>
          </a:p>
          <a:p>
            <a:endParaRPr lang="en-GB" dirty="0"/>
          </a:p>
        </p:txBody>
      </p:sp>
      <p:sp>
        <p:nvSpPr>
          <p:cNvPr id="4" name="Slide Number Placeholder 3"/>
          <p:cNvSpPr>
            <a:spLocks noGrp="1"/>
          </p:cNvSpPr>
          <p:nvPr>
            <p:ph type="sldNum" sz="quarter" idx="5"/>
          </p:nvPr>
        </p:nvSpPr>
        <p:spPr/>
        <p:txBody>
          <a:bodyPr/>
          <a:lstStyle/>
          <a:p>
            <a:fld id="{C88D8339-07E2-804E-8255-65204ED24FA6}" type="slidenum">
              <a:rPr lang="en-US" smtClean="0"/>
              <a:pPr/>
              <a:t>16</a:t>
            </a:fld>
            <a:endParaRPr lang="en-US" dirty="0"/>
          </a:p>
        </p:txBody>
      </p:sp>
    </p:spTree>
    <p:extLst>
      <p:ext uri="{BB962C8B-B14F-4D97-AF65-F5344CB8AC3E}">
        <p14:creationId xmlns:p14="http://schemas.microsoft.com/office/powerpoint/2010/main" val="3259956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A new funding model for library and knowledge services supporting the NHS in England has been proposed.  The principles of this new model include:  </a:t>
            </a:r>
          </a:p>
          <a:p>
            <a:pPr fontAlgn="base"/>
            <a:r>
              <a:rPr lang="en-US" sz="1200" b="0" i="0" kern="1200" dirty="0">
                <a:solidFill>
                  <a:schemeClr val="tx1"/>
                </a:solidFill>
                <a:effectLst/>
                <a:latin typeface="+mn-lt"/>
                <a:ea typeface="+mn-ea"/>
                <a:cs typeface="+mn-cs"/>
              </a:rPr>
              <a:t>Equity in funding across NHS England  </a:t>
            </a:r>
          </a:p>
          <a:p>
            <a:pPr fontAlgn="base"/>
            <a:r>
              <a:rPr lang="en-US" sz="1200" b="0" i="0" kern="1200" dirty="0">
                <a:solidFill>
                  <a:schemeClr val="tx1"/>
                </a:solidFill>
                <a:effectLst/>
                <a:latin typeface="+mn-lt"/>
                <a:ea typeface="+mn-ea"/>
                <a:cs typeface="+mn-cs"/>
              </a:rPr>
              <a:t>Recognition of the role of library and knowledge services in supporting the education and continuing professional development of NHS staff through ring-fencing a proportion of workforce tariff  </a:t>
            </a:r>
          </a:p>
          <a:p>
            <a:pPr fontAlgn="base"/>
            <a:r>
              <a:rPr lang="en-US" sz="1200" b="0" i="0" kern="1200" dirty="0">
                <a:solidFill>
                  <a:schemeClr val="tx1"/>
                </a:solidFill>
                <a:effectLst/>
                <a:latin typeface="+mn-lt"/>
                <a:ea typeface="+mn-ea"/>
                <a:cs typeface="+mn-cs"/>
              </a:rPr>
              <a:t>Recognition of the role of library and knowledge services in supporting the clinical and management decision-making of NHS </a:t>
            </a:r>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through matched Trust funding.  </a:t>
            </a:r>
          </a:p>
          <a:p>
            <a:pPr fontAlgn="base"/>
            <a:r>
              <a:rPr lang="en-US" sz="1200" b="0" i="0" kern="1200" dirty="0">
                <a:solidFill>
                  <a:schemeClr val="tx1"/>
                </a:solidFill>
                <a:effectLst/>
                <a:latin typeface="+mn-lt"/>
                <a:ea typeface="+mn-ea"/>
                <a:cs typeface="+mn-cs"/>
              </a:rPr>
              <a:t>The model has been referred to the Department of Health and Social Care for approval and will not be implemented until this has been granted. However, the principles are a useful guide to good practice in library and knowledge services funding for NHS </a:t>
            </a:r>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C88D8339-07E2-804E-8255-65204ED24FA6}" type="slidenum">
              <a:rPr lang="en-US" smtClean="0"/>
              <a:pPr/>
              <a:t>17</a:t>
            </a:fld>
            <a:endParaRPr lang="en-US" dirty="0"/>
          </a:p>
        </p:txBody>
      </p:sp>
    </p:spTree>
    <p:extLst>
      <p:ext uri="{BB962C8B-B14F-4D97-AF65-F5344CB8AC3E}">
        <p14:creationId xmlns:p14="http://schemas.microsoft.com/office/powerpoint/2010/main" val="931844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prove our worth, we need to be able to demonstrate the quality and impact of our activities. The Library and Knowledge Assurance Framework (LQAF) has begun to bring services to a common approach; the new quality improvement mechanism will emphasise service improvement.</a:t>
            </a:r>
          </a:p>
          <a:p>
            <a:endParaRPr lang="en-US" dirty="0"/>
          </a:p>
          <a:p>
            <a:r>
              <a:rPr lang="en-US" dirty="0"/>
              <a:t>User satisfaction - To support service development and quality improvement by developing guidance for LKS staff to effectively undertake user satisfaction research</a:t>
            </a:r>
          </a:p>
          <a:p>
            <a:endParaRPr lang="en-US" dirty="0"/>
          </a:p>
          <a:p>
            <a:r>
              <a:rPr lang="en-GB" sz="1200" i="1" kern="1200" dirty="0">
                <a:solidFill>
                  <a:schemeClr val="tx1"/>
                </a:solidFill>
                <a:latin typeface="+mn-lt"/>
                <a:ea typeface="+mn-ea"/>
                <a:cs typeface="+mn-cs"/>
              </a:rPr>
              <a:t>Primary driver:</a:t>
            </a:r>
          </a:p>
          <a:p>
            <a:r>
              <a:rPr lang="en-GB" sz="1200" kern="1200" dirty="0">
                <a:solidFill>
                  <a:schemeClr val="tx1"/>
                </a:solidFill>
                <a:latin typeface="+mn-lt"/>
                <a:ea typeface="+mn-ea"/>
                <a:cs typeface="+mn-cs"/>
              </a:rPr>
              <a:t>Enhance the quality and demonstrate the value of library and knowledge services.</a:t>
            </a:r>
          </a:p>
          <a:p>
            <a:r>
              <a:rPr lang="en-GB" sz="1200" i="1" kern="1200" dirty="0">
                <a:solidFill>
                  <a:schemeClr val="tx1"/>
                </a:solidFill>
                <a:latin typeface="+mn-lt"/>
                <a:ea typeface="+mn-ea"/>
                <a:cs typeface="+mn-cs"/>
              </a:rPr>
              <a:t>Secondary drivers:</a:t>
            </a:r>
          </a:p>
          <a:p>
            <a:pPr>
              <a:buFont typeface="Arial" pitchFamily="34" charset="0"/>
              <a:buChar char="•"/>
            </a:pPr>
            <a:r>
              <a:rPr lang="en-GB" sz="1200" kern="1200" dirty="0">
                <a:solidFill>
                  <a:schemeClr val="tx1"/>
                </a:solidFill>
                <a:latin typeface="+mn-lt"/>
                <a:ea typeface="+mn-ea"/>
                <a:cs typeface="+mn-cs"/>
              </a:rPr>
              <a:t>Assure the quality of healthcare library and knowledge services.</a:t>
            </a:r>
          </a:p>
          <a:p>
            <a:pPr>
              <a:buFont typeface="Arial" pitchFamily="34" charset="0"/>
              <a:buChar char="•"/>
            </a:pPr>
            <a:r>
              <a:rPr lang="en-GB" sz="1200" kern="1200" dirty="0">
                <a:solidFill>
                  <a:schemeClr val="tx1"/>
                </a:solidFill>
                <a:latin typeface="+mn-lt"/>
                <a:ea typeface="+mn-ea"/>
                <a:cs typeface="+mn-cs"/>
              </a:rPr>
              <a:t>Drive the performance and improvement of healthcare library and knowledge services.</a:t>
            </a:r>
          </a:p>
          <a:p>
            <a:pPr>
              <a:buFont typeface="Arial" pitchFamily="34" charset="0"/>
              <a:buChar char="•"/>
            </a:pPr>
            <a:r>
              <a:rPr lang="en-GB" sz="1200" kern="1200" dirty="0">
                <a:solidFill>
                  <a:schemeClr val="tx1"/>
                </a:solidFill>
                <a:latin typeface="+mn-lt"/>
                <a:ea typeface="+mn-ea"/>
                <a:cs typeface="+mn-cs"/>
              </a:rPr>
              <a:t>Demonstrate the value and impact of healthcare library and knowledge services.</a:t>
            </a:r>
          </a:p>
          <a:p>
            <a:endParaRPr lang="en-GB" dirty="0"/>
          </a:p>
        </p:txBody>
      </p:sp>
      <p:sp>
        <p:nvSpPr>
          <p:cNvPr id="4" name="Slide Number Placeholder 3"/>
          <p:cNvSpPr>
            <a:spLocks noGrp="1"/>
          </p:cNvSpPr>
          <p:nvPr>
            <p:ph type="sldNum" sz="quarter" idx="5"/>
          </p:nvPr>
        </p:nvSpPr>
        <p:spPr/>
        <p:txBody>
          <a:bodyPr/>
          <a:lstStyle/>
          <a:p>
            <a:fld id="{C88D8339-07E2-804E-8255-65204ED24FA6}" type="slidenum">
              <a:rPr lang="en-US" smtClean="0"/>
              <a:pPr/>
              <a:t>18</a:t>
            </a:fld>
            <a:endParaRPr lang="en-US" dirty="0"/>
          </a:p>
        </p:txBody>
      </p:sp>
    </p:spTree>
    <p:extLst>
      <p:ext uri="{BB962C8B-B14F-4D97-AF65-F5344CB8AC3E}">
        <p14:creationId xmlns:p14="http://schemas.microsoft.com/office/powerpoint/2010/main" val="3432932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altLang="en-US" i="0" dirty="0"/>
              <a:t>Image NHS Confed</a:t>
            </a:r>
            <a:r>
              <a:rPr lang="en-GB" altLang="en-US" i="0" baseline="0" dirty="0"/>
              <a:t> 18 featuring Jonty </a:t>
            </a:r>
            <a:r>
              <a:rPr lang="en-GB" altLang="en-US" i="0" baseline="0" dirty="0" err="1"/>
              <a:t>Heaversedge</a:t>
            </a:r>
            <a:r>
              <a:rPr lang="en-GB" altLang="en-US" i="0" baseline="0" dirty="0"/>
              <a:t> </a:t>
            </a:r>
            <a:r>
              <a:rPr lang="en-GB" altLang="en-US" i="0" baseline="0" dirty="0" err="1"/>
              <a:t>NHSEngland</a:t>
            </a:r>
            <a:r>
              <a:rPr lang="en-GB" altLang="en-US" i="0" baseline="0" dirty="0"/>
              <a:t> endorsing the joint initiative with CILIP</a:t>
            </a:r>
            <a:endParaRPr lang="en-GB" altLang="en-US" i="0" dirty="0"/>
          </a:p>
          <a:p>
            <a:endParaRPr lang="en-GB" altLang="en-US" i="1" dirty="0"/>
          </a:p>
          <a:p>
            <a:r>
              <a:rPr lang="en-GB" altLang="en-US" i="1" dirty="0"/>
              <a:t>Key messages of</a:t>
            </a:r>
            <a:r>
              <a:rPr lang="en-GB" altLang="en-US" i="1" baseline="0" dirty="0"/>
              <a:t> #</a:t>
            </a:r>
            <a:r>
              <a:rPr lang="en-GB" altLang="en-US" i="1" baseline="0" dirty="0" err="1"/>
              <a:t>AMillionDecisions</a:t>
            </a:r>
            <a:r>
              <a:rPr lang="en-GB" altLang="en-US" i="1" dirty="0"/>
              <a:t>:</a:t>
            </a:r>
          </a:p>
          <a:p>
            <a:pPr>
              <a:buFontTx/>
              <a:buChar char="•"/>
            </a:pPr>
            <a:r>
              <a:rPr lang="en-GB" altLang="en-US" dirty="0"/>
              <a:t>The NHS/healthcare sector makes more than a million decisions every day which affect all our lives</a:t>
            </a:r>
          </a:p>
          <a:p>
            <a:pPr>
              <a:buFontTx/>
              <a:buChar char="•"/>
            </a:pPr>
            <a:r>
              <a:rPr lang="en-GB" altLang="en-US" dirty="0"/>
              <a:t>Policymakers and service providers need to ensure that these decisions are evidence-based</a:t>
            </a:r>
          </a:p>
          <a:p>
            <a:pPr>
              <a:buFontTx/>
              <a:buChar char="•"/>
            </a:pPr>
            <a:r>
              <a:rPr lang="en-GB" altLang="en-US" dirty="0"/>
              <a:t> Decision makers are encouraged to optimise the skills of Library &amp; Information Professionals to meet their obligations under the </a:t>
            </a:r>
            <a:r>
              <a:rPr lang="en-GB" altLang="en-US" i="1" dirty="0"/>
              <a:t>Health and Social Care Act 2012</a:t>
            </a:r>
            <a:r>
              <a:rPr lang="en-GB" altLang="en-US" dirty="0"/>
              <a:t>.</a:t>
            </a:r>
          </a:p>
          <a:p>
            <a:pPr>
              <a:buFontTx/>
              <a:buChar char="•"/>
            </a:pPr>
            <a:r>
              <a:rPr lang="en-GB" altLang="en-US" dirty="0"/>
              <a:t>Qualified Library, Information and Knowledge Management professionals have the skills to deliver this evidence</a:t>
            </a:r>
          </a:p>
          <a:p>
            <a:r>
              <a:rPr lang="en-GB" altLang="en-US" dirty="0"/>
              <a:t> </a:t>
            </a:r>
          </a:p>
          <a:p>
            <a:r>
              <a:rPr lang="en-GB" dirty="0"/>
              <a:t>Campaign has:</a:t>
            </a:r>
          </a:p>
          <a:p>
            <a:endParaRPr lang="en-GB" dirty="0"/>
          </a:p>
          <a:p>
            <a:r>
              <a:rPr lang="en-GB" altLang="en-US" dirty="0"/>
              <a:t>Changed outdated perceptions</a:t>
            </a:r>
          </a:p>
          <a:p>
            <a:r>
              <a:rPr lang="en-GB" altLang="en-US" dirty="0"/>
              <a:t>Expressed a common purpose that all librarians can get behind</a:t>
            </a:r>
          </a:p>
          <a:p>
            <a:r>
              <a:rPr lang="en-GB" altLang="en-US" dirty="0"/>
              <a:t>Articulated to employers that the role of health librarians is business critical</a:t>
            </a:r>
          </a:p>
          <a:p>
            <a:r>
              <a:rPr lang="en-GB" altLang="en-US" dirty="0"/>
              <a:t>Opened doors to senior decision makers</a:t>
            </a:r>
          </a:p>
          <a:p>
            <a:r>
              <a:rPr lang="en-GB" altLang="en-US" dirty="0"/>
              <a:t>Improved our skills as advocates</a:t>
            </a:r>
          </a:p>
          <a:p>
            <a:r>
              <a:rPr lang="en-GB" altLang="en-US" dirty="0"/>
              <a:t>Raising the profile</a:t>
            </a:r>
          </a:p>
          <a:p>
            <a:endParaRPr lang="en-GB" dirty="0"/>
          </a:p>
          <a:p>
            <a:r>
              <a:rPr lang="en-GB" dirty="0"/>
              <a:t>With CILIP</a:t>
            </a:r>
            <a:r>
              <a:rPr lang="en-GB" baseline="0" dirty="0"/>
              <a:t> Health Libraries Group this is now an ongoing </a:t>
            </a:r>
            <a:r>
              <a:rPr lang="en-GB" i="0" baseline="0" dirty="0"/>
              <a:t>initiative</a:t>
            </a:r>
            <a:endParaRPr lang="en-GB" i="0" dirty="0"/>
          </a:p>
        </p:txBody>
      </p:sp>
      <p:sp>
        <p:nvSpPr>
          <p:cNvPr id="4" name="Slide Number Placeholder 3"/>
          <p:cNvSpPr>
            <a:spLocks noGrp="1"/>
          </p:cNvSpPr>
          <p:nvPr>
            <p:ph type="sldNum" sz="quarter" idx="10"/>
          </p:nvPr>
        </p:nvSpPr>
        <p:spPr/>
        <p:txBody>
          <a:bodyPr/>
          <a:lstStyle/>
          <a:p>
            <a:fld id="{C88D8339-07E2-804E-8255-65204ED24FA6}"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Knowledge for Healthcare was always a 15 year strategy, with a framework for the first 5 years.</a:t>
            </a:r>
          </a:p>
          <a:p>
            <a:endParaRPr lang="en-US" dirty="0"/>
          </a:p>
          <a:p>
            <a:r>
              <a:rPr lang="en-US" dirty="0"/>
              <a:t>In those first five years, we have re-framed the role of library and knowledge services positioning</a:t>
            </a:r>
            <a:r>
              <a:rPr lang="en-US" baseline="0" dirty="0"/>
              <a:t> librarians and knowledge specialists as </a:t>
            </a:r>
            <a:r>
              <a:rPr lang="en-US" dirty="0"/>
              <a:t>key to enabling</a:t>
            </a:r>
            <a:r>
              <a:rPr lang="en-US" baseline="0" dirty="0"/>
              <a:t> evidence-based decision making and </a:t>
            </a:r>
            <a:r>
              <a:rPr lang="en-US" baseline="0" dirty="0" err="1"/>
              <a:t>mobilising</a:t>
            </a:r>
            <a:r>
              <a:rPr lang="en-US" baseline="0" dirty="0"/>
              <a:t> knowledge </a:t>
            </a:r>
            <a:r>
              <a:rPr lang="en-US" sz="1200" dirty="0"/>
              <a:t>to underpin improvements in patient care and safety, experience and outcomes and encouraging the spread of innovation</a:t>
            </a:r>
            <a:endParaRPr lang="en-GB" dirty="0"/>
          </a:p>
        </p:txBody>
      </p:sp>
      <p:sp>
        <p:nvSpPr>
          <p:cNvPr id="4" name="Slide Number Placeholder 3"/>
          <p:cNvSpPr>
            <a:spLocks noGrp="1"/>
          </p:cNvSpPr>
          <p:nvPr>
            <p:ph type="sldNum" sz="quarter" idx="10"/>
          </p:nvPr>
        </p:nvSpPr>
        <p:spPr/>
        <p:txBody>
          <a:bodyPr/>
          <a:lstStyle/>
          <a:p>
            <a:fld id="{C88D8339-07E2-804E-8255-65204ED24FA6}" type="slidenum">
              <a:rPr lang="en-US" smtClean="0"/>
              <a:pPr/>
              <a:t>2</a:t>
            </a:fld>
            <a:endParaRPr lang="en-US"/>
          </a:p>
        </p:txBody>
      </p:sp>
    </p:spTree>
    <p:extLst>
      <p:ext uri="{BB962C8B-B14F-4D97-AF65-F5344CB8AC3E}">
        <p14:creationId xmlns:p14="http://schemas.microsoft.com/office/powerpoint/2010/main" val="4220026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NORTH</a:t>
            </a:r>
          </a:p>
        </p:txBody>
      </p:sp>
      <p:sp>
        <p:nvSpPr>
          <p:cNvPr id="4" name="Slide Number Placeholder 3"/>
          <p:cNvSpPr>
            <a:spLocks noGrp="1"/>
          </p:cNvSpPr>
          <p:nvPr>
            <p:ph type="sldNum" sz="quarter" idx="5"/>
          </p:nvPr>
        </p:nvSpPr>
        <p:spPr/>
        <p:txBody>
          <a:bodyPr/>
          <a:lstStyle/>
          <a:p>
            <a:fld id="{C88D8339-07E2-804E-8255-65204ED24FA6}" type="slidenum">
              <a:rPr lang="en-US" smtClean="0"/>
              <a:pPr/>
              <a:t>20</a:t>
            </a:fld>
            <a:endParaRPr lang="en-US"/>
          </a:p>
        </p:txBody>
      </p:sp>
    </p:spTree>
    <p:extLst>
      <p:ext uri="{BB962C8B-B14F-4D97-AF65-F5344CB8AC3E}">
        <p14:creationId xmlns:p14="http://schemas.microsoft.com/office/powerpoint/2010/main" val="3756612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NORTH </a:t>
            </a:r>
            <a:r>
              <a:rPr lang="en-US" dirty="0"/>
              <a:t>Telling the story</a:t>
            </a:r>
          </a:p>
          <a:p>
            <a:r>
              <a:rPr lang="en-US" dirty="0"/>
              <a:t>The impact case studies have even more impact with senior stakeholders where there are numbers on time saved or cost savings.</a:t>
            </a:r>
          </a:p>
          <a:p>
            <a:endParaRPr lang="en-US" dirty="0"/>
          </a:p>
          <a:p>
            <a:r>
              <a:rPr lang="en-US" dirty="0"/>
              <a:t>Featured vignette from Mid Cheshire Hospitals Saving staff time and potentially reducing costs using evidence supplied by a librarian to inform policy on </a:t>
            </a:r>
            <a:r>
              <a:rPr lang="en-GB" sz="1200" dirty="0">
                <a:solidFill>
                  <a:schemeClr val="bg1"/>
                </a:solidFill>
                <a:latin typeface="Open sans"/>
              </a:rPr>
              <a:t>management of post-operative nausea and vomiting</a:t>
            </a:r>
            <a:endParaRPr lang="en-GB" dirty="0"/>
          </a:p>
        </p:txBody>
      </p:sp>
      <p:sp>
        <p:nvSpPr>
          <p:cNvPr id="4" name="Slide Number Placeholder 3"/>
          <p:cNvSpPr>
            <a:spLocks noGrp="1"/>
          </p:cNvSpPr>
          <p:nvPr>
            <p:ph type="sldNum" sz="quarter" idx="5"/>
          </p:nvPr>
        </p:nvSpPr>
        <p:spPr/>
        <p:txBody>
          <a:bodyPr/>
          <a:lstStyle/>
          <a:p>
            <a:fld id="{C88D8339-07E2-804E-8255-65204ED24FA6}" type="slidenum">
              <a:rPr lang="en-US" smtClean="0"/>
              <a:pPr/>
              <a:t>21</a:t>
            </a:fld>
            <a:endParaRPr lang="en-US" dirty="0"/>
          </a:p>
        </p:txBody>
      </p:sp>
    </p:spTree>
    <p:extLst>
      <p:ext uri="{BB962C8B-B14F-4D97-AF65-F5344CB8AC3E}">
        <p14:creationId xmlns:p14="http://schemas.microsoft.com/office/powerpoint/2010/main" val="724626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Final report from independent review by Eric </a:t>
            </a:r>
            <a:r>
              <a:rPr lang="en-US" dirty="0" err="1"/>
              <a:t>Topol</a:t>
            </a:r>
            <a:r>
              <a:rPr lang="en-US" dirty="0"/>
              <a:t>  with recommendations relating to knowledge managers in the NHS</a:t>
            </a:r>
            <a:endParaRPr lang="en-GB" dirty="0"/>
          </a:p>
          <a:p>
            <a:pPr marL="0" indent="0">
              <a:buNone/>
            </a:pP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r>
              <a:rPr lang="en-GB" dirty="0"/>
              <a:t>KEY message for LKS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Effective knowledge management is essential to enable the spread and adoption of innovation, with lessons from early adoption shared widely (OD6): an innovation culture is dependent on a learning culture. The NHS must build a reputation as a learning organisation that values and enables the transfer of learning about successes and failures. (OD5) This can only happen with the creation of </a:t>
            </a:r>
            <a:r>
              <a:rPr lang="en-US" sz="1200" kern="1200" dirty="0">
                <a:solidFill>
                  <a:schemeClr val="tx1"/>
                </a:solidFill>
                <a:latin typeface="+mn-lt"/>
                <a:ea typeface="+mn-ea"/>
                <a:cs typeface="+mn-cs"/>
              </a:rPr>
              <a:t>new senior knowledge management roles</a:t>
            </a:r>
            <a:r>
              <a:rPr lang="en-GB" sz="1200" kern="1200" dirty="0">
                <a:solidFill>
                  <a:schemeClr val="tx1"/>
                </a:solidFill>
                <a:latin typeface="+mn-lt"/>
                <a:ea typeface="+mn-ea"/>
                <a:cs typeface="+mn-cs"/>
              </a:rPr>
              <a:t>.</a:t>
            </a:r>
          </a:p>
          <a:p>
            <a:pPr marL="0" indent="0">
              <a:buNone/>
            </a:pPr>
            <a:endParaRPr lang="en-GB" dirty="0"/>
          </a:p>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pPr/>
              <a:t>22</a:t>
            </a:fld>
            <a:endParaRPr lang="en-US"/>
          </a:p>
        </p:txBody>
      </p:sp>
    </p:spTree>
    <p:extLst>
      <p:ext uri="{BB962C8B-B14F-4D97-AF65-F5344CB8AC3E}">
        <p14:creationId xmlns:p14="http://schemas.microsoft.com/office/powerpoint/2010/main" val="4126631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[Sue]</a:t>
            </a:r>
          </a:p>
          <a:p>
            <a:r>
              <a:rPr lang="en-US" dirty="0"/>
              <a:t>Our next stage will be the refresh of Knowledge for Healthcare for the next 5 years.</a:t>
            </a:r>
          </a:p>
          <a:p>
            <a:endParaRPr lang="en-US" dirty="0"/>
          </a:p>
          <a:p>
            <a:r>
              <a:rPr lang="en-US" dirty="0"/>
              <a:t>Focus on employers – advocacy</a:t>
            </a:r>
          </a:p>
          <a:p>
            <a:r>
              <a:rPr lang="en-US" dirty="0"/>
              <a:t>Based</a:t>
            </a:r>
            <a:r>
              <a:rPr lang="en-US" baseline="0" dirty="0"/>
              <a:t> on evidence growing embedded roles</a:t>
            </a:r>
          </a:p>
          <a:p>
            <a:r>
              <a:rPr lang="en-US" baseline="0" dirty="0"/>
              <a:t>Developing skills of workforce – a learning academy</a:t>
            </a:r>
          </a:p>
          <a:p>
            <a:r>
              <a:rPr lang="en-US" baseline="0" dirty="0"/>
              <a:t>Delivering recommendations from the </a:t>
            </a:r>
            <a:r>
              <a:rPr lang="en-US" baseline="0" dirty="0" err="1"/>
              <a:t>Topol</a:t>
            </a:r>
            <a:r>
              <a:rPr lang="en-US" baseline="0" dirty="0"/>
              <a:t> review</a:t>
            </a:r>
          </a:p>
          <a:p>
            <a:endParaRPr lang="en-US"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8D8339-07E2-804E-8255-65204ED24F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2065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rial" pitchFamily="34" charset="0"/>
                <a:cs typeface="Arial" pitchFamily="34" charset="0"/>
              </a:rPr>
              <a:t>Effective knowledge</a:t>
            </a:r>
            <a:r>
              <a:rPr lang="en-US" baseline="0" dirty="0">
                <a:solidFill>
                  <a:schemeClr val="bg1"/>
                </a:solidFill>
                <a:latin typeface="Arial" pitchFamily="34" charset="0"/>
                <a:cs typeface="Arial" pitchFamily="34" charset="0"/>
              </a:rPr>
              <a:t> </a:t>
            </a:r>
            <a:r>
              <a:rPr lang="en-US" dirty="0">
                <a:solidFill>
                  <a:schemeClr val="bg1"/>
                </a:solidFill>
                <a:latin typeface="Arial" pitchFamily="34" charset="0"/>
                <a:cs typeface="Arial" pitchFamily="34" charset="0"/>
              </a:rPr>
              <a:t>management  will be key to the creation of a learning culture to secure health and high quality care in the 21</a:t>
            </a:r>
            <a:r>
              <a:rPr lang="en-US" baseline="30000" dirty="0">
                <a:solidFill>
                  <a:schemeClr val="bg1"/>
                </a:solidFill>
                <a:latin typeface="Arial" pitchFamily="34" charset="0"/>
                <a:cs typeface="Arial" pitchFamily="34" charset="0"/>
              </a:rPr>
              <a:t>st</a:t>
            </a:r>
            <a:r>
              <a:rPr lang="en-US" dirty="0">
                <a:solidFill>
                  <a:schemeClr val="bg1"/>
                </a:solidFill>
                <a:latin typeface="Arial" pitchFamily="34" charset="0"/>
                <a:cs typeface="Arial" pitchFamily="34" charset="0"/>
              </a:rPr>
              <a:t> Century and delivery of Knowledge for Healthcare has brought  recognition to the role of librarians to enable this.  </a:t>
            </a:r>
            <a:r>
              <a:rPr lang="en-GB" dirty="0">
                <a:solidFill>
                  <a:schemeClr val="bg1"/>
                </a:solidFill>
                <a:latin typeface="Arial" pitchFamily="34" charset="0"/>
                <a:cs typeface="Arial" pitchFamily="34" charset="0"/>
              </a:rPr>
              <a:t>I look forward to continuing this essential work with the enthusiasm of our healthcare librarians” </a:t>
            </a:r>
            <a:endParaRPr lang="en-GB" sz="1200"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Contact your regional lead for further information</a:t>
            </a:r>
            <a:r>
              <a:rPr lang="en-US" baseline="0" dirty="0"/>
              <a:t> and </a:t>
            </a:r>
            <a:r>
              <a:rPr lang="en-US" dirty="0"/>
              <a:t>to get involved</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endParaRPr lang="en-GB"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8D8339-07E2-804E-8255-65204ED24F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968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rial" pitchFamily="34" charset="0"/>
                <a:cs typeface="Arial" pitchFamily="34" charset="0"/>
              </a:rPr>
              <a:t>Effective knowledge</a:t>
            </a:r>
            <a:r>
              <a:rPr lang="en-US" baseline="0" dirty="0">
                <a:solidFill>
                  <a:schemeClr val="bg1"/>
                </a:solidFill>
                <a:latin typeface="Arial" pitchFamily="34" charset="0"/>
                <a:cs typeface="Arial" pitchFamily="34" charset="0"/>
              </a:rPr>
              <a:t> </a:t>
            </a:r>
            <a:r>
              <a:rPr lang="en-US" dirty="0">
                <a:solidFill>
                  <a:schemeClr val="bg1"/>
                </a:solidFill>
                <a:latin typeface="Arial" pitchFamily="34" charset="0"/>
                <a:cs typeface="Arial" pitchFamily="34" charset="0"/>
              </a:rPr>
              <a:t>management  will be key to the creation of a learning culture to secure health and high quality care in the 21</a:t>
            </a:r>
            <a:r>
              <a:rPr lang="en-US" baseline="30000" dirty="0">
                <a:solidFill>
                  <a:schemeClr val="bg1"/>
                </a:solidFill>
                <a:latin typeface="Arial" pitchFamily="34" charset="0"/>
                <a:cs typeface="Arial" pitchFamily="34" charset="0"/>
              </a:rPr>
              <a:t>st</a:t>
            </a:r>
            <a:r>
              <a:rPr lang="en-US" dirty="0">
                <a:solidFill>
                  <a:schemeClr val="bg1"/>
                </a:solidFill>
                <a:latin typeface="Arial" pitchFamily="34" charset="0"/>
                <a:cs typeface="Arial" pitchFamily="34" charset="0"/>
              </a:rPr>
              <a:t> Century and delivery of Knowledge for Healthcare has brought  recognition to the role of librarians to enable this.  </a:t>
            </a:r>
            <a:r>
              <a:rPr lang="en-GB" dirty="0">
                <a:solidFill>
                  <a:schemeClr val="bg1"/>
                </a:solidFill>
                <a:latin typeface="Arial" pitchFamily="34" charset="0"/>
                <a:cs typeface="Arial" pitchFamily="34" charset="0"/>
              </a:rPr>
              <a:t>I look forward to continuing this essential work with the enthusiasm of our healthcare librarians” </a:t>
            </a:r>
            <a:endParaRPr lang="en-GB" sz="1200"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Contact your regional lead for further information</a:t>
            </a:r>
            <a:r>
              <a:rPr lang="en-US" baseline="0" dirty="0"/>
              <a:t> and </a:t>
            </a:r>
            <a:r>
              <a:rPr lang="en-US" dirty="0"/>
              <a:t>to get involved</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endParaRPr lang="en-GB"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88D8339-07E2-804E-8255-65204ED24FA6}" type="slidenum">
              <a:rPr lang="en-US" smtClean="0"/>
              <a:pPr/>
              <a:t>25</a:t>
            </a:fld>
            <a:endParaRPr lang="en-US" dirty="0"/>
          </a:p>
        </p:txBody>
      </p:sp>
    </p:spTree>
    <p:extLst>
      <p:ext uri="{BB962C8B-B14F-4D97-AF65-F5344CB8AC3E}">
        <p14:creationId xmlns:p14="http://schemas.microsoft.com/office/powerpoint/2010/main" val="1745569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pPr/>
              <a:t>26</a:t>
            </a:fld>
            <a:endParaRPr lang="en-US"/>
          </a:p>
        </p:txBody>
      </p:sp>
    </p:spTree>
    <p:extLst>
      <p:ext uri="{BB962C8B-B14F-4D97-AF65-F5344CB8AC3E}">
        <p14:creationId xmlns:p14="http://schemas.microsoft.com/office/powerpoint/2010/main" val="4126631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To send out with slides</a:t>
            </a:r>
          </a:p>
          <a:p>
            <a:endParaRPr lang="en-US" dirty="0"/>
          </a:p>
          <a:p>
            <a:r>
              <a:rPr lang="en-US" dirty="0"/>
              <a:t>What can you do next? Use the resources</a:t>
            </a:r>
          </a:p>
          <a:p>
            <a:endParaRPr lang="en-US" dirty="0"/>
          </a:p>
          <a:p>
            <a:r>
              <a:rPr lang="en-US" dirty="0"/>
              <a:t>These are examples of the products developed as a result of Knowledge for Healthcare</a:t>
            </a:r>
          </a:p>
          <a:p>
            <a:r>
              <a:rPr lang="en-US" dirty="0"/>
              <a:t>All are freely available to use.</a:t>
            </a:r>
            <a:endParaRPr lang="en-GB" dirty="0"/>
          </a:p>
        </p:txBody>
      </p:sp>
      <p:sp>
        <p:nvSpPr>
          <p:cNvPr id="4" name="Slide Number Placeholder 3"/>
          <p:cNvSpPr>
            <a:spLocks noGrp="1"/>
          </p:cNvSpPr>
          <p:nvPr>
            <p:ph type="sldNum" sz="quarter" idx="5"/>
          </p:nvPr>
        </p:nvSpPr>
        <p:spPr/>
        <p:txBody>
          <a:bodyPr/>
          <a:lstStyle/>
          <a:p>
            <a:fld id="{C88D8339-07E2-804E-8255-65204ED24FA6}" type="slidenum">
              <a:rPr lang="en-US" smtClean="0"/>
              <a:pPr/>
              <a:t>29</a:t>
            </a:fld>
            <a:endParaRPr lang="en-US" dirty="0"/>
          </a:p>
        </p:txBody>
      </p:sp>
    </p:spTree>
    <p:extLst>
      <p:ext uri="{BB962C8B-B14F-4D97-AF65-F5344CB8AC3E}">
        <p14:creationId xmlns:p14="http://schemas.microsoft.com/office/powerpoint/2010/main" val="1169549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To send out with slides</a:t>
            </a:r>
          </a:p>
          <a:p>
            <a:endParaRPr lang="en-US" dirty="0"/>
          </a:p>
          <a:p>
            <a:r>
              <a:rPr lang="en-US" dirty="0"/>
              <a:t>These are examples of the products developed as a result of Knowledge for Healthcare</a:t>
            </a:r>
          </a:p>
          <a:p>
            <a:r>
              <a:rPr lang="en-US" dirty="0"/>
              <a:t>All are freely available to use.</a:t>
            </a:r>
            <a:endParaRPr lang="en-GB" dirty="0"/>
          </a:p>
          <a:p>
            <a:endParaRPr lang="en-GB" dirty="0"/>
          </a:p>
        </p:txBody>
      </p:sp>
      <p:sp>
        <p:nvSpPr>
          <p:cNvPr id="4" name="Slide Number Placeholder 3"/>
          <p:cNvSpPr>
            <a:spLocks noGrp="1"/>
          </p:cNvSpPr>
          <p:nvPr>
            <p:ph type="sldNum" sz="quarter" idx="5"/>
          </p:nvPr>
        </p:nvSpPr>
        <p:spPr/>
        <p:txBody>
          <a:bodyPr/>
          <a:lstStyle/>
          <a:p>
            <a:fld id="{C88D8339-07E2-804E-8255-65204ED24FA6}" type="slidenum">
              <a:rPr lang="en-US" smtClean="0"/>
              <a:pPr/>
              <a:t>30</a:t>
            </a:fld>
            <a:endParaRPr lang="en-US"/>
          </a:p>
        </p:txBody>
      </p:sp>
    </p:spTree>
    <p:extLst>
      <p:ext uri="{BB962C8B-B14F-4D97-AF65-F5344CB8AC3E}">
        <p14:creationId xmlns:p14="http://schemas.microsoft.com/office/powerpoint/2010/main" val="260811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Knowledge for Healthcare was always a 15 year strategy, with a framework for the first 5 years.</a:t>
            </a:r>
          </a:p>
          <a:p>
            <a:endParaRPr lang="en-US" dirty="0"/>
          </a:p>
          <a:p>
            <a:r>
              <a:rPr lang="en-US" dirty="0"/>
              <a:t>In those first five years, we have re-framed the role of library and knowledge services as key to an evidence-based NHS.</a:t>
            </a:r>
            <a:endParaRPr lang="en-GB" dirty="0"/>
          </a:p>
        </p:txBody>
      </p:sp>
      <p:sp>
        <p:nvSpPr>
          <p:cNvPr id="4" name="Slide Number Placeholder 3"/>
          <p:cNvSpPr>
            <a:spLocks noGrp="1"/>
          </p:cNvSpPr>
          <p:nvPr>
            <p:ph type="sldNum" sz="quarter" idx="5"/>
          </p:nvPr>
        </p:nvSpPr>
        <p:spPr/>
        <p:txBody>
          <a:bodyPr/>
          <a:lstStyle/>
          <a:p>
            <a:fld id="{C88D8339-07E2-804E-8255-65204ED24FA6}" type="slidenum">
              <a:rPr lang="en-US" smtClean="0"/>
              <a:pPr/>
              <a:t>3</a:t>
            </a:fld>
            <a:endParaRPr lang="en-US"/>
          </a:p>
        </p:txBody>
      </p:sp>
    </p:spTree>
    <p:extLst>
      <p:ext uri="{BB962C8B-B14F-4D97-AF65-F5344CB8AC3E}">
        <p14:creationId xmlns:p14="http://schemas.microsoft.com/office/powerpoint/2010/main" val="4174485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[Patrick]</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Securing health and high quality care now</a:t>
            </a:r>
            <a:r>
              <a:rPr lang="en-US" baseline="0" dirty="0"/>
              <a:t> and for future generations will depend upon use of evidence, spread and adoption of good practice and sharing knowledge  - this is why our role is business critical.</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 introducing Knowledge for Healthcare, HEE’s CEO emphasized the role of library and knowledge services and the ambition to extend this role.</a:t>
            </a:r>
            <a:endParaRPr lang="en-GB" dirty="0"/>
          </a:p>
          <a:p>
            <a:endParaRPr lang="en-GB" dirty="0"/>
          </a:p>
        </p:txBody>
      </p:sp>
      <p:sp>
        <p:nvSpPr>
          <p:cNvPr id="4" name="Slide Number Placeholder 3"/>
          <p:cNvSpPr>
            <a:spLocks noGrp="1"/>
          </p:cNvSpPr>
          <p:nvPr>
            <p:ph type="sldNum" sz="quarter" idx="10"/>
          </p:nvPr>
        </p:nvSpPr>
        <p:spPr/>
        <p:txBody>
          <a:bodyPr/>
          <a:lstStyle/>
          <a:p>
            <a:fld id="{C88D8339-07E2-804E-8255-65204ED24FA6}" type="slidenum">
              <a:rPr lang="en-US" smtClean="0"/>
              <a:pPr/>
              <a:t>4</a:t>
            </a:fld>
            <a:endParaRPr lang="en-US"/>
          </a:p>
        </p:txBody>
      </p:sp>
    </p:spTree>
    <p:extLst>
      <p:ext uri="{BB962C8B-B14F-4D97-AF65-F5344CB8AC3E}">
        <p14:creationId xmlns:p14="http://schemas.microsoft.com/office/powerpoint/2010/main" val="4220026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Outlined in the various strategic documents are clear </a:t>
            </a:r>
            <a:r>
              <a:rPr lang="en-US" b="1" dirty="0"/>
              <a:t>opportunities</a:t>
            </a:r>
            <a:r>
              <a:rPr lang="en-US" dirty="0"/>
              <a:t> for librarians</a:t>
            </a:r>
            <a:r>
              <a:rPr lang="en-US" baseline="0" dirty="0"/>
              <a:t> and knowledge specialists to enable high quality health and care</a:t>
            </a:r>
            <a:endParaRPr lang="en-US" dirty="0"/>
          </a:p>
          <a:p>
            <a:endParaRPr lang="en-US" dirty="0"/>
          </a:p>
          <a:p>
            <a:endParaRPr lang="en-US" dirty="0"/>
          </a:p>
          <a:p>
            <a:r>
              <a:rPr lang="en-US" b="1" dirty="0"/>
              <a:t>HSC Act  </a:t>
            </a:r>
            <a:r>
              <a:rPr lang="en-US" dirty="0"/>
              <a:t>- Legal duty: library and knowledge services enable the Secretary of State for Health and Social Care to fulfil their legal duty, under the Health and Social Care Act 2012, to use ‘evidence based on research’ in NHS</a:t>
            </a:r>
          </a:p>
          <a:p>
            <a:endParaRPr lang="en-US" dirty="0"/>
          </a:p>
          <a:p>
            <a:r>
              <a:rPr lang="en-US" b="1" dirty="0"/>
              <a:t>Carter review, 2015 </a:t>
            </a:r>
            <a:r>
              <a:rPr lang="en-US" b="0" dirty="0"/>
              <a:t>– streamlining to</a:t>
            </a:r>
            <a:r>
              <a:rPr lang="en-US" b="0" baseline="0" dirty="0"/>
              <a:t> achieve efficiencies and productivity</a:t>
            </a:r>
            <a:endParaRPr lang="en-US" b="0" dirty="0"/>
          </a:p>
          <a:p>
            <a:endParaRPr lang="en-US" dirty="0"/>
          </a:p>
          <a:p>
            <a:r>
              <a:rPr lang="en-US" b="1" dirty="0"/>
              <a:t>Next steps </a:t>
            </a:r>
            <a:r>
              <a:rPr lang="en-US" dirty="0"/>
              <a:t>–</a:t>
            </a:r>
            <a:r>
              <a:rPr lang="en-US" baseline="0" dirty="0"/>
              <a:t> improvement priorities – care closer to home, primary care, cancer, mental health, frail and older people.  Integration of services and funding – STPs/Integrated Care Systems; efficiencies; workforce; technology and innovation</a:t>
            </a:r>
          </a:p>
          <a:p>
            <a:endParaRPr lang="en-US" dirty="0"/>
          </a:p>
          <a:p>
            <a:r>
              <a:rPr lang="en-US" b="1" dirty="0"/>
              <a:t>Long-term plan</a:t>
            </a:r>
          </a:p>
          <a:p>
            <a:endParaRPr lang="en-US" dirty="0"/>
          </a:p>
          <a:p>
            <a:r>
              <a:rPr lang="en-GB" b="1" dirty="0" err="1"/>
              <a:t>Topol</a:t>
            </a:r>
            <a:r>
              <a:rPr lang="en-GB" b="1" baseline="0" dirty="0"/>
              <a:t> review</a:t>
            </a:r>
            <a:endParaRPr lang="en-GB" b="1" dirty="0"/>
          </a:p>
        </p:txBody>
      </p:sp>
      <p:sp>
        <p:nvSpPr>
          <p:cNvPr id="4" name="Slide Number Placeholder 3"/>
          <p:cNvSpPr>
            <a:spLocks noGrp="1"/>
          </p:cNvSpPr>
          <p:nvPr>
            <p:ph type="sldNum" sz="quarter" idx="10"/>
          </p:nvPr>
        </p:nvSpPr>
        <p:spPr/>
        <p:txBody>
          <a:bodyPr/>
          <a:lstStyle/>
          <a:p>
            <a:fld id="{C88D8339-07E2-804E-8255-65204ED24FA6}" type="slidenum">
              <a:rPr lang="en-US" smtClean="0"/>
              <a:pPr/>
              <a:t>5</a:t>
            </a:fld>
            <a:endParaRPr lang="en-US"/>
          </a:p>
        </p:txBody>
      </p:sp>
    </p:spTree>
    <p:extLst>
      <p:ext uri="{BB962C8B-B14F-4D97-AF65-F5344CB8AC3E}">
        <p14:creationId xmlns:p14="http://schemas.microsoft.com/office/powerpoint/2010/main" val="2799579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case for library and knowledge services in the health service rests on the legal obligation places on the Secretary or State under the Health and Social Care Act 2012.</a:t>
            </a:r>
          </a:p>
          <a:p>
            <a:endParaRPr lang="en-US" dirty="0"/>
          </a:p>
          <a:p>
            <a:r>
              <a:rPr lang="en-US" dirty="0"/>
              <a:t>This is the policy driver for the Knowledge for Healthcare vision.</a:t>
            </a:r>
            <a:endParaRPr lang="en-GB" dirty="0"/>
          </a:p>
        </p:txBody>
      </p:sp>
      <p:sp>
        <p:nvSpPr>
          <p:cNvPr id="4" name="Slide Number Placeholder 3"/>
          <p:cNvSpPr>
            <a:spLocks noGrp="1"/>
          </p:cNvSpPr>
          <p:nvPr>
            <p:ph type="sldNum" sz="quarter" idx="5"/>
          </p:nvPr>
        </p:nvSpPr>
        <p:spPr/>
        <p:txBody>
          <a:bodyPr/>
          <a:lstStyle/>
          <a:p>
            <a:fld id="{C88D8339-07E2-804E-8255-65204ED24FA6}" type="slidenum">
              <a:rPr lang="en-US" smtClean="0"/>
              <a:pPr/>
              <a:t>6</a:t>
            </a:fld>
            <a:endParaRPr lang="en-US"/>
          </a:p>
        </p:txBody>
      </p:sp>
    </p:spTree>
    <p:extLst>
      <p:ext uri="{BB962C8B-B14F-4D97-AF65-F5344CB8AC3E}">
        <p14:creationId xmlns:p14="http://schemas.microsoft.com/office/powerpoint/2010/main" val="1999357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GB"/>
              <a:t>Policy statement for NHS funded Library and Knowledge Services in England. Agreed November 2016.            </a:t>
            </a:r>
          </a:p>
          <a:p>
            <a:pPr marL="0" marR="0" indent="0" algn="l" defTabSz="457200" rtl="0" eaLnBrk="1" fontAlgn="auto" latinLnBrk="0" hangingPunct="1">
              <a:lnSpc>
                <a:spcPct val="90000"/>
              </a:lnSpc>
              <a:spcBef>
                <a:spcPts val="0"/>
              </a:spcBef>
              <a:spcAft>
                <a:spcPts val="0"/>
              </a:spcAft>
              <a:buClrTx/>
              <a:buSzTx/>
              <a:buFontTx/>
              <a:buNone/>
              <a:tabLst/>
              <a:defRPr/>
            </a:pPr>
            <a:r>
              <a:rPr lang="en-GB"/>
              <a:t>Sets out for the first time our approach to delivering on our key objective of enabling access to knowledge and evidence for healthcare decision-makers.</a:t>
            </a:r>
          </a:p>
          <a:p>
            <a:endParaRPr lang="en-GB"/>
          </a:p>
          <a:p>
            <a:r>
              <a:rPr lang="en-GB"/>
              <a:t>A significant step to see that NHS England has already embedded the Policy into its research plan (April 2017)</a:t>
            </a:r>
          </a:p>
          <a:p>
            <a:r>
              <a:rPr lang="en-GB"/>
              <a:t>https://www.england.nhs.uk/wp-content/uploads/2017/04/nhse-research-plan.pdf</a:t>
            </a:r>
          </a:p>
          <a:p>
            <a:pPr marL="0" marR="0" indent="0" algn="l" defTabSz="457200" rtl="0" eaLnBrk="1" fontAlgn="auto" latinLnBrk="0" hangingPunct="1">
              <a:lnSpc>
                <a:spcPct val="90000"/>
              </a:lnSpc>
              <a:spcBef>
                <a:spcPts val="0"/>
              </a:spcBef>
              <a:spcAft>
                <a:spcPts val="0"/>
              </a:spcAft>
              <a:buClrTx/>
              <a:buSzTx/>
              <a:buFontTx/>
              <a:buNone/>
              <a:tabLst/>
              <a:defRPr/>
            </a:pPr>
            <a:endParaRPr lang="en-GB"/>
          </a:p>
          <a:p>
            <a:pPr eaLnBrk="1" hangingPunct="1">
              <a:lnSpc>
                <a:spcPct val="90000"/>
              </a:lnSpc>
              <a:spcBef>
                <a:spcPct val="0"/>
              </a:spcBef>
              <a:buFontTx/>
              <a:buChar char="•"/>
            </a:pPr>
            <a:r>
              <a:rPr lang="en-GB"/>
              <a:t>NHS bodies are encouraged to check that they have arrangements in place so that their staff can capitalise on the specialist expertise of healthcare librarians and knowledge specialists</a:t>
            </a:r>
          </a:p>
          <a:p>
            <a:pPr eaLnBrk="1" hangingPunct="1">
              <a:lnSpc>
                <a:spcPct val="90000"/>
              </a:lnSpc>
              <a:spcBef>
                <a:spcPct val="0"/>
              </a:spcBef>
              <a:buFontTx/>
              <a:buChar char="•"/>
            </a:pPr>
            <a:r>
              <a:rPr lang="en-GB"/>
              <a:t>Organisations are invited to contact their Strategic Library and Knowledge Services Lead for help in setting up or strengthening these arrangements.</a:t>
            </a:r>
          </a:p>
          <a:p>
            <a:pPr eaLnBrk="1" hangingPunct="1">
              <a:lnSpc>
                <a:spcPct val="90000"/>
              </a:lnSpc>
              <a:spcBef>
                <a:spcPct val="0"/>
              </a:spcBef>
            </a:pPr>
            <a:endParaRPr lang="en-GB"/>
          </a:p>
          <a:p>
            <a:pPr eaLnBrk="1" hangingPunct="1">
              <a:lnSpc>
                <a:spcPct val="90000"/>
              </a:lnSpc>
              <a:spcBef>
                <a:spcPct val="0"/>
              </a:spcBef>
            </a:pPr>
            <a:r>
              <a:rPr lang="en-GB"/>
              <a:t>Library and knowledge services across health have a strong track-record of sharing expertise and working across boundaries. Resource sharing and collaboration are vital to implementing the framework we call Knowledge for Healthcare</a:t>
            </a:r>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477C5E-503D-4CD0-8138-B7EC857D326F}" type="slidenum">
              <a:rPr lang="en-US" smtClean="0"/>
              <a:pPr fontAlgn="base">
                <a:spcBef>
                  <a:spcPct val="0"/>
                </a:spcBef>
                <a:spcAft>
                  <a:spcPct val="0"/>
                </a:spcAft>
                <a:defRPr/>
              </a:pPr>
              <a:t>7</a:t>
            </a:fld>
            <a:endParaRPr lang="en-US"/>
          </a:p>
        </p:txBody>
      </p:sp>
    </p:spTree>
    <p:extLst>
      <p:ext uri="{BB962C8B-B14F-4D97-AF65-F5344CB8AC3E}">
        <p14:creationId xmlns:p14="http://schemas.microsoft.com/office/powerpoint/2010/main" val="1348399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GB" altLang="en-US" dirty="0"/>
              <a:t>6 work-streams; each fully aligned and connected with other relevant HEE programmes  such as the Quality Framework</a:t>
            </a:r>
          </a:p>
          <a:p>
            <a:pPr eaLnBrk="1" hangingPunct="1">
              <a:lnSpc>
                <a:spcPct val="90000"/>
              </a:lnSpc>
              <a:spcBef>
                <a:spcPct val="0"/>
              </a:spcBef>
            </a:pPr>
            <a:r>
              <a:rPr lang="en-GB" altLang="en-US" dirty="0"/>
              <a:t>A busy period of activity over past two years </a:t>
            </a:r>
          </a:p>
          <a:p>
            <a:pPr eaLnBrk="1" hangingPunct="1">
              <a:lnSpc>
                <a:spcPct val="90000"/>
              </a:lnSpc>
              <a:spcBef>
                <a:spcPct val="0"/>
              </a:spcBef>
            </a:pPr>
            <a:endParaRPr lang="en-US" altLang="en-US" dirty="0"/>
          </a:p>
          <a:p>
            <a:pPr eaLnBrk="1" hangingPunct="1">
              <a:lnSpc>
                <a:spcPct val="90000"/>
              </a:lnSpc>
              <a:spcBef>
                <a:spcPct val="0"/>
              </a:spcBef>
            </a:pPr>
            <a:r>
              <a:rPr lang="en-US" altLang="en-US" dirty="0"/>
              <a:t>M</a:t>
            </a:r>
            <a:r>
              <a:rPr lang="en-GB" altLang="en-US" dirty="0" err="1"/>
              <a:t>uch</a:t>
            </a:r>
            <a:r>
              <a:rPr lang="en-GB" altLang="en-US" dirty="0"/>
              <a:t> of what we wanted to achieve in Service Transformation has been achieved, so no longer a separate workstream.</a:t>
            </a:r>
          </a:p>
          <a:p>
            <a:pPr eaLnBrk="1" hangingPunct="1">
              <a:lnSpc>
                <a:spcPct val="90000"/>
              </a:lnSpc>
              <a:spcBef>
                <a:spcPct val="0"/>
              </a:spcBef>
            </a:pPr>
            <a:r>
              <a:rPr lang="en-US" altLang="en-US" dirty="0"/>
              <a:t>R</a:t>
            </a:r>
            <a:r>
              <a:rPr lang="en-GB" altLang="en-US" dirty="0" err="1"/>
              <a:t>eviewing</a:t>
            </a:r>
            <a:r>
              <a:rPr lang="en-GB" altLang="en-US" dirty="0"/>
              <a:t> the workstreams as part of developing next stage of Knowledge for Healthcare</a:t>
            </a:r>
          </a:p>
          <a:p>
            <a:endParaRPr lang="en-GB" altLang="en-US" dirty="0"/>
          </a:p>
        </p:txBody>
      </p:sp>
      <p:sp>
        <p:nvSpPr>
          <p:cNvPr id="4" name="Slide Number Placeholder 3"/>
          <p:cNvSpPr>
            <a:spLocks noGrp="1"/>
          </p:cNvSpPr>
          <p:nvPr>
            <p:ph type="sldNum" sz="quarter" idx="5"/>
          </p:nvPr>
        </p:nvSpPr>
        <p:spPr/>
        <p:txBody>
          <a:bodyPr/>
          <a:lstStyle/>
          <a:p>
            <a:pPr>
              <a:defRPr/>
            </a:pPr>
            <a:fld id="{8051CA3F-D59C-4C58-91C4-B76A7074FEFC}" type="slidenum">
              <a:rPr lang="en-US" smtClean="0"/>
              <a:pPr>
                <a:defRPr/>
              </a:pPr>
              <a:t>8</a:t>
            </a:fld>
            <a:endParaRPr lang="en-US"/>
          </a:p>
        </p:txBody>
      </p:sp>
    </p:spTree>
    <p:extLst>
      <p:ext uri="{BB962C8B-B14F-4D97-AF65-F5344CB8AC3E}">
        <p14:creationId xmlns:p14="http://schemas.microsoft.com/office/powerpoint/2010/main" val="3800525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12 guiding principles and values underlying Knowledge for Healthcare.</a:t>
            </a:r>
          </a:p>
          <a:p>
            <a:endParaRPr lang="en-US" dirty="0"/>
          </a:p>
          <a:p>
            <a:r>
              <a:rPr lang="en-US" dirty="0"/>
              <a:t>They are not weighted in the sequence (alphabetical order) and all interrelate.</a:t>
            </a:r>
            <a:endParaRPr lang="en-GB" dirty="0"/>
          </a:p>
        </p:txBody>
      </p:sp>
      <p:sp>
        <p:nvSpPr>
          <p:cNvPr id="4" name="Slide Number Placeholder 3"/>
          <p:cNvSpPr>
            <a:spLocks noGrp="1"/>
          </p:cNvSpPr>
          <p:nvPr>
            <p:ph type="sldNum" sz="quarter" idx="5"/>
          </p:nvPr>
        </p:nvSpPr>
        <p:spPr/>
        <p:txBody>
          <a:bodyPr/>
          <a:lstStyle/>
          <a:p>
            <a:fld id="{C88D8339-07E2-804E-8255-65204ED24FA6}" type="slidenum">
              <a:rPr lang="en-US" smtClean="0"/>
              <a:pPr/>
              <a:t>9</a:t>
            </a:fld>
            <a:endParaRPr lang="en-US"/>
          </a:p>
        </p:txBody>
      </p:sp>
    </p:spTree>
    <p:extLst>
      <p:ext uri="{BB962C8B-B14F-4D97-AF65-F5344CB8AC3E}">
        <p14:creationId xmlns:p14="http://schemas.microsoft.com/office/powerpoint/2010/main" val="1115261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653521"/>
          </a:xfrm>
          <a:prstGeom prst="rect">
            <a:avLst/>
          </a:prstGeom>
        </p:spPr>
        <p:txBody>
          <a:bodyPr/>
          <a:lstStyle>
            <a:lvl1pPr algn="l">
              <a:defRPr sz="3200">
                <a:solidFill>
                  <a:srgbClr val="9E0063"/>
                </a:solidFill>
                <a:latin typeface="Bitter"/>
                <a:cs typeface="Bitter"/>
              </a:defRPr>
            </a:lvl1pPr>
          </a:lstStyle>
          <a:p>
            <a:r>
              <a:rPr lang="en-GB" dirty="0"/>
              <a:t>Click to edit Master title style</a:t>
            </a:r>
            <a:endParaRPr lang="en-US" dirty="0"/>
          </a:p>
        </p:txBody>
      </p:sp>
      <p:sp>
        <p:nvSpPr>
          <p:cNvPr id="3" name="Subtitle 2"/>
          <p:cNvSpPr>
            <a:spLocks noGrp="1"/>
          </p:cNvSpPr>
          <p:nvPr>
            <p:ph type="subTitle" idx="1"/>
          </p:nvPr>
        </p:nvSpPr>
        <p:spPr>
          <a:xfrm>
            <a:off x="685799" y="2048933"/>
            <a:ext cx="7840133" cy="1752600"/>
          </a:xfrm>
        </p:spPr>
        <p:txBody>
          <a:bodyPr>
            <a:normAutofit/>
          </a:bodyPr>
          <a:lstStyle>
            <a:lvl1pPr marL="0" indent="0" algn="l">
              <a:buNone/>
              <a:defRPr sz="2000">
                <a:solidFill>
                  <a:srgbClr val="3C68AF"/>
                </a:solidFill>
                <a:latin typeface="Bitter"/>
                <a:cs typeface="Bitte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Rectangle 3"/>
          <p:cNvSpPr/>
          <p:nvPr userDrawn="1"/>
        </p:nvSpPr>
        <p:spPr>
          <a:xfrm>
            <a:off x="0" y="6104467"/>
            <a:ext cx="9144000" cy="75353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userDrawn="1"/>
        </p:nvGrpSpPr>
        <p:grpSpPr>
          <a:xfrm>
            <a:off x="364066" y="5190066"/>
            <a:ext cx="8432801" cy="1186103"/>
            <a:chOff x="364066" y="5190066"/>
            <a:chExt cx="8432801" cy="1186103"/>
          </a:xfrm>
        </p:grpSpPr>
        <p:grpSp>
          <p:nvGrpSpPr>
            <p:cNvPr id="6" name="Group 5"/>
            <p:cNvGrpSpPr/>
            <p:nvPr userDrawn="1"/>
          </p:nvGrpSpPr>
          <p:grpSpPr>
            <a:xfrm>
              <a:off x="364066" y="5190066"/>
              <a:ext cx="8432801" cy="931333"/>
              <a:chOff x="364066" y="5215448"/>
              <a:chExt cx="8432801" cy="897486"/>
            </a:xfrm>
          </p:grpSpPr>
          <p:sp>
            <p:nvSpPr>
              <p:cNvPr id="12" name="Rounded Rectangle 11"/>
              <p:cNvSpPr/>
              <p:nvPr userDrawn="1"/>
            </p:nvSpPr>
            <p:spPr>
              <a:xfrm>
                <a:off x="364066" y="5469467"/>
                <a:ext cx="8432801" cy="643467"/>
              </a:xfrm>
              <a:prstGeom prst="roundRect">
                <a:avLst>
                  <a:gd name="adj" fmla="val 3772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userDrawn="1"/>
            </p:nvSpPr>
            <p:spPr>
              <a:xfrm>
                <a:off x="364066" y="5215448"/>
                <a:ext cx="8432801" cy="643467"/>
              </a:xfrm>
              <a:prstGeom prst="roundRect">
                <a:avLst>
                  <a:gd name="adj" fmla="val 377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6"/>
            <p:cNvGrpSpPr/>
            <p:nvPr userDrawn="1"/>
          </p:nvGrpSpPr>
          <p:grpSpPr>
            <a:xfrm>
              <a:off x="4029882" y="5812367"/>
              <a:ext cx="1132796" cy="563802"/>
              <a:chOff x="4029882" y="5812367"/>
              <a:chExt cx="1132796" cy="563802"/>
            </a:xfrm>
          </p:grpSpPr>
          <p:sp>
            <p:nvSpPr>
              <p:cNvPr id="8" name="Rectangle 7"/>
              <p:cNvSpPr/>
              <p:nvPr/>
            </p:nvSpPr>
            <p:spPr>
              <a:xfrm>
                <a:off x="4271018" y="5812367"/>
                <a:ext cx="618269" cy="304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Chord 8"/>
              <p:cNvSpPr/>
              <p:nvPr userDrawn="1"/>
            </p:nvSpPr>
            <p:spPr>
              <a:xfrm rot="5400000">
                <a:off x="4047882" y="5840916"/>
                <a:ext cx="504000" cy="540000"/>
              </a:xfrm>
              <a:prstGeom prst="chord">
                <a:avLst>
                  <a:gd name="adj1" fmla="val 5339122"/>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hord 9"/>
              <p:cNvSpPr/>
              <p:nvPr/>
            </p:nvSpPr>
            <p:spPr>
              <a:xfrm rot="5400000">
                <a:off x="4610829" y="5824320"/>
                <a:ext cx="517251" cy="586447"/>
              </a:xfrm>
              <a:prstGeom prst="chord">
                <a:avLst>
                  <a:gd name="adj1" fmla="val 5347190"/>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262552" y="6104467"/>
                <a:ext cx="618269" cy="271702"/>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15" name="Chord 14"/>
          <p:cNvSpPr/>
          <p:nvPr userDrawn="1"/>
        </p:nvSpPr>
        <p:spPr>
          <a:xfrm rot="5400000">
            <a:off x="3989786" y="6119284"/>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hord 15"/>
          <p:cNvSpPr/>
          <p:nvPr userDrawn="1"/>
        </p:nvSpPr>
        <p:spPr>
          <a:xfrm rot="5400000">
            <a:off x="4576233" y="6121401"/>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1616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grpSp>
        <p:nvGrpSpPr>
          <p:cNvPr id="8" name="Group 7"/>
          <p:cNvGrpSpPr/>
          <p:nvPr userDrawn="1"/>
        </p:nvGrpSpPr>
        <p:grpSpPr>
          <a:xfrm>
            <a:off x="0" y="5190066"/>
            <a:ext cx="9144000" cy="1667934"/>
            <a:chOff x="0" y="5190066"/>
            <a:chExt cx="9144000" cy="1667934"/>
          </a:xfrm>
        </p:grpSpPr>
        <p:sp>
          <p:nvSpPr>
            <p:cNvPr id="9" name="Rectangle 8"/>
            <p:cNvSpPr/>
            <p:nvPr userDrawn="1"/>
          </p:nvSpPr>
          <p:spPr>
            <a:xfrm>
              <a:off x="0" y="6104467"/>
              <a:ext cx="9144000" cy="75353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userDrawn="1"/>
          </p:nvGrpSpPr>
          <p:grpSpPr>
            <a:xfrm>
              <a:off x="364066" y="5190066"/>
              <a:ext cx="8432801" cy="1186103"/>
              <a:chOff x="364066" y="5190066"/>
              <a:chExt cx="8432801" cy="1186103"/>
            </a:xfrm>
          </p:grpSpPr>
          <p:grpSp>
            <p:nvGrpSpPr>
              <p:cNvPr id="13" name="Group 12"/>
              <p:cNvGrpSpPr/>
              <p:nvPr userDrawn="1"/>
            </p:nvGrpSpPr>
            <p:grpSpPr>
              <a:xfrm>
                <a:off x="364066" y="5190066"/>
                <a:ext cx="8432801" cy="931333"/>
                <a:chOff x="364066" y="5215448"/>
                <a:chExt cx="8432801" cy="897486"/>
              </a:xfrm>
            </p:grpSpPr>
            <p:sp>
              <p:nvSpPr>
                <p:cNvPr id="19" name="Rounded Rectangle 18"/>
                <p:cNvSpPr/>
                <p:nvPr userDrawn="1"/>
              </p:nvSpPr>
              <p:spPr>
                <a:xfrm>
                  <a:off x="364066" y="5469467"/>
                  <a:ext cx="8432801" cy="643467"/>
                </a:xfrm>
                <a:prstGeom prst="roundRect">
                  <a:avLst>
                    <a:gd name="adj" fmla="val 3772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userDrawn="1"/>
              </p:nvSpPr>
              <p:spPr>
                <a:xfrm>
                  <a:off x="364066" y="5215448"/>
                  <a:ext cx="8432801" cy="643467"/>
                </a:xfrm>
                <a:prstGeom prst="roundRect">
                  <a:avLst>
                    <a:gd name="adj" fmla="val 377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p:cNvGrpSpPr/>
              <p:nvPr userDrawn="1"/>
            </p:nvGrpSpPr>
            <p:grpSpPr>
              <a:xfrm>
                <a:off x="4029882" y="5812367"/>
                <a:ext cx="1132796" cy="563802"/>
                <a:chOff x="4029882" y="5812367"/>
                <a:chExt cx="1132796" cy="563802"/>
              </a:xfrm>
            </p:grpSpPr>
            <p:sp>
              <p:nvSpPr>
                <p:cNvPr id="15" name="Rectangle 14"/>
                <p:cNvSpPr/>
                <p:nvPr/>
              </p:nvSpPr>
              <p:spPr>
                <a:xfrm>
                  <a:off x="4271018" y="5812367"/>
                  <a:ext cx="618269" cy="304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hord 15"/>
                <p:cNvSpPr/>
                <p:nvPr userDrawn="1"/>
              </p:nvSpPr>
              <p:spPr>
                <a:xfrm rot="5400000">
                  <a:off x="4047882" y="5840916"/>
                  <a:ext cx="504000" cy="540000"/>
                </a:xfrm>
                <a:prstGeom prst="chord">
                  <a:avLst>
                    <a:gd name="adj1" fmla="val 5339122"/>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Chord 16"/>
                <p:cNvSpPr/>
                <p:nvPr/>
              </p:nvSpPr>
              <p:spPr>
                <a:xfrm rot="5400000">
                  <a:off x="4610829" y="5824320"/>
                  <a:ext cx="517251" cy="586447"/>
                </a:xfrm>
                <a:prstGeom prst="chord">
                  <a:avLst>
                    <a:gd name="adj1" fmla="val 5347190"/>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262552" y="6104467"/>
                  <a:ext cx="618269" cy="271702"/>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11" name="Chord 10"/>
            <p:cNvSpPr/>
            <p:nvPr userDrawn="1"/>
          </p:nvSpPr>
          <p:spPr>
            <a:xfrm rot="5400000">
              <a:off x="3989786" y="6119284"/>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hord 11"/>
            <p:cNvSpPr/>
            <p:nvPr userDrawn="1"/>
          </p:nvSpPr>
          <p:spPr>
            <a:xfrm rot="5400000">
              <a:off x="4576233" y="6121401"/>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Vertical Text Placeholder 2"/>
          <p:cNvSpPr>
            <a:spLocks noGrp="1"/>
          </p:cNvSpPr>
          <p:nvPr>
            <p:ph type="body" orient="vert" idx="1"/>
          </p:nvPr>
        </p:nvSpPr>
        <p:spPr>
          <a:xfrm>
            <a:off x="457200" y="2019300"/>
            <a:ext cx="8229600" cy="3827463"/>
          </a:xfrm>
        </p:spPr>
        <p:txBody>
          <a:bodyPr vert="eaVert"/>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1"/>
          <p:cNvSpPr txBox="1">
            <a:spLocks/>
          </p:cNvSpPr>
          <p:nvPr userDrawn="1"/>
        </p:nvSpPr>
        <p:spPr>
          <a:xfrm>
            <a:off x="457200" y="1307571"/>
            <a:ext cx="8229600" cy="639762"/>
          </a:xfrm>
          <a:prstGeom prst="rect">
            <a:avLst/>
          </a:prstGeom>
        </p:spPr>
        <p:txBody>
          <a:bodyPr/>
          <a:lstStyle>
            <a:lvl1pPr algn="l" defTabSz="457200" rtl="0" eaLnBrk="1" latinLnBrk="0" hangingPunct="1">
              <a:spcBef>
                <a:spcPct val="0"/>
              </a:spcBef>
              <a:buNone/>
              <a:defRPr sz="3600" kern="1200">
                <a:solidFill>
                  <a:srgbClr val="9E0063"/>
                </a:solidFill>
                <a:latin typeface="Bitter"/>
                <a:ea typeface="+mj-ea"/>
                <a:cs typeface="Bitter"/>
              </a:defRPr>
            </a:lvl1pPr>
          </a:lstStyle>
          <a:p>
            <a:r>
              <a:rPr lang="en-GB" dirty="0"/>
              <a:t>Click to edit Master title style</a:t>
            </a:r>
            <a:endParaRPr lang="en-US" dirty="0"/>
          </a:p>
        </p:txBody>
      </p:sp>
    </p:spTree>
    <p:extLst>
      <p:ext uri="{BB962C8B-B14F-4D97-AF65-F5344CB8AC3E}">
        <p14:creationId xmlns:p14="http://schemas.microsoft.com/office/powerpoint/2010/main" val="4163393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p:cNvGrpSpPr/>
          <p:nvPr userDrawn="1"/>
        </p:nvGrpSpPr>
        <p:grpSpPr>
          <a:xfrm>
            <a:off x="0" y="5190066"/>
            <a:ext cx="9144000" cy="1667934"/>
            <a:chOff x="0" y="5190066"/>
            <a:chExt cx="9144000" cy="1667934"/>
          </a:xfrm>
        </p:grpSpPr>
        <p:sp>
          <p:nvSpPr>
            <p:cNvPr id="8" name="Rectangle 7"/>
            <p:cNvSpPr/>
            <p:nvPr userDrawn="1"/>
          </p:nvSpPr>
          <p:spPr>
            <a:xfrm>
              <a:off x="0" y="6104467"/>
              <a:ext cx="9144000" cy="75353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364066" y="5190066"/>
              <a:ext cx="8432801" cy="1186103"/>
              <a:chOff x="364066" y="5190066"/>
              <a:chExt cx="8432801" cy="1186103"/>
            </a:xfrm>
          </p:grpSpPr>
          <p:grpSp>
            <p:nvGrpSpPr>
              <p:cNvPr id="12" name="Group 11"/>
              <p:cNvGrpSpPr/>
              <p:nvPr userDrawn="1"/>
            </p:nvGrpSpPr>
            <p:grpSpPr>
              <a:xfrm>
                <a:off x="364066" y="5190066"/>
                <a:ext cx="8432801" cy="931333"/>
                <a:chOff x="364066" y="5215448"/>
                <a:chExt cx="8432801" cy="897486"/>
              </a:xfrm>
            </p:grpSpPr>
            <p:sp>
              <p:nvSpPr>
                <p:cNvPr id="18" name="Rounded Rectangle 17"/>
                <p:cNvSpPr/>
                <p:nvPr userDrawn="1"/>
              </p:nvSpPr>
              <p:spPr>
                <a:xfrm>
                  <a:off x="364066" y="5469467"/>
                  <a:ext cx="8432801" cy="643467"/>
                </a:xfrm>
                <a:prstGeom prst="roundRect">
                  <a:avLst>
                    <a:gd name="adj" fmla="val 3772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userDrawn="1"/>
              </p:nvSpPr>
              <p:spPr>
                <a:xfrm>
                  <a:off x="364066" y="5215448"/>
                  <a:ext cx="8432801" cy="643467"/>
                </a:xfrm>
                <a:prstGeom prst="roundRect">
                  <a:avLst>
                    <a:gd name="adj" fmla="val 377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4029882" y="5812367"/>
                <a:ext cx="1132796" cy="563802"/>
                <a:chOff x="4029882" y="5812367"/>
                <a:chExt cx="1132796" cy="563802"/>
              </a:xfrm>
            </p:grpSpPr>
            <p:sp>
              <p:nvSpPr>
                <p:cNvPr id="14" name="Rectangle 13"/>
                <p:cNvSpPr/>
                <p:nvPr/>
              </p:nvSpPr>
              <p:spPr>
                <a:xfrm>
                  <a:off x="4271018" y="5812367"/>
                  <a:ext cx="618269" cy="304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Chord 14"/>
                <p:cNvSpPr/>
                <p:nvPr userDrawn="1"/>
              </p:nvSpPr>
              <p:spPr>
                <a:xfrm rot="5400000">
                  <a:off x="4047882" y="5840916"/>
                  <a:ext cx="504000" cy="540000"/>
                </a:xfrm>
                <a:prstGeom prst="chord">
                  <a:avLst>
                    <a:gd name="adj1" fmla="val 5339122"/>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hord 15"/>
                <p:cNvSpPr/>
                <p:nvPr/>
              </p:nvSpPr>
              <p:spPr>
                <a:xfrm rot="5400000">
                  <a:off x="4610829" y="5824320"/>
                  <a:ext cx="517251" cy="586447"/>
                </a:xfrm>
                <a:prstGeom prst="chord">
                  <a:avLst>
                    <a:gd name="adj1" fmla="val 5347190"/>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262552" y="6104467"/>
                  <a:ext cx="618269" cy="271702"/>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10" name="Chord 9"/>
            <p:cNvSpPr/>
            <p:nvPr userDrawn="1"/>
          </p:nvSpPr>
          <p:spPr>
            <a:xfrm rot="5400000">
              <a:off x="3989786" y="6119284"/>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hord 10"/>
            <p:cNvSpPr/>
            <p:nvPr userDrawn="1"/>
          </p:nvSpPr>
          <p:spPr>
            <a:xfrm rot="5400000">
              <a:off x="4576233" y="6121401"/>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Vertical Title 1"/>
          <p:cNvSpPr>
            <a:spLocks noGrp="1"/>
          </p:cNvSpPr>
          <p:nvPr>
            <p:ph type="title" orient="vert"/>
          </p:nvPr>
        </p:nvSpPr>
        <p:spPr>
          <a:xfrm>
            <a:off x="6629400" y="1358900"/>
            <a:ext cx="2057400" cy="4094765"/>
          </a:xfrm>
          <a:prstGeom prst="rect">
            <a:avLst/>
          </a:prstGeom>
        </p:spPr>
        <p:txBody>
          <a:bodyPr vert="eaVert"/>
          <a:lstStyle>
            <a:lvl1pPr>
              <a:defRPr>
                <a:solidFill>
                  <a:srgbClr val="A00054"/>
                </a:solidFill>
                <a:latin typeface="Bitter"/>
                <a:cs typeface="Bitter"/>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1358900"/>
            <a:ext cx="6019800" cy="4094765"/>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997532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Slide title – Arial, 36, Bold</a:t>
            </a:r>
          </a:p>
        </p:txBody>
      </p:sp>
      <p:sp>
        <p:nvSpPr>
          <p:cNvPr id="3"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subtitle – Arial, 28, Bold</a:t>
            </a:r>
          </a:p>
        </p:txBody>
      </p:sp>
      <p:sp>
        <p:nvSpPr>
          <p:cNvPr id="8" name="Text Placeholder 7"/>
          <p:cNvSpPr>
            <a:spLocks noGrp="1"/>
          </p:cNvSpPr>
          <p:nvPr>
            <p:ph type="body" sz="quarter" idx="13" hasCustomPrompt="1"/>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08281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4580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8A52-DB84-442B-B812-5329C1DAAC11}"/>
              </a:ext>
            </a:extLst>
          </p:cNvPr>
          <p:cNvSpPr>
            <a:spLocks noGrp="1"/>
          </p:cNvSpPr>
          <p:nvPr>
            <p:ph type="ctrTitle"/>
          </p:nvPr>
        </p:nvSpPr>
        <p:spPr>
          <a:xfrm>
            <a:off x="1143001" y="1122363"/>
            <a:ext cx="6858000" cy="2387600"/>
          </a:xfrm>
        </p:spPr>
        <p:txBody>
          <a:bodyPr anchor="b"/>
          <a:lstStyle>
            <a:lvl1pPr algn="ctr">
              <a:defRPr sz="4892"/>
            </a:lvl1pPr>
          </a:lstStyle>
          <a:p>
            <a:r>
              <a:rPr lang="en-US"/>
              <a:t>Click to edit Master title style</a:t>
            </a:r>
            <a:endParaRPr lang="en-GB"/>
          </a:p>
        </p:txBody>
      </p:sp>
      <p:sp>
        <p:nvSpPr>
          <p:cNvPr id="3" name="Subtitle 2">
            <a:extLst>
              <a:ext uri="{FF2B5EF4-FFF2-40B4-BE49-F238E27FC236}">
                <a16:creationId xmlns:a16="http://schemas.microsoft.com/office/drawing/2014/main" id="{EFD0651A-F16B-40EC-AAF7-840401C8D45C}"/>
              </a:ext>
            </a:extLst>
          </p:cNvPr>
          <p:cNvSpPr>
            <a:spLocks noGrp="1"/>
          </p:cNvSpPr>
          <p:nvPr>
            <p:ph type="subTitle" idx="1"/>
          </p:nvPr>
        </p:nvSpPr>
        <p:spPr>
          <a:xfrm>
            <a:off x="1143001" y="3602039"/>
            <a:ext cx="6858000" cy="1655762"/>
          </a:xfrm>
        </p:spPr>
        <p:txBody>
          <a:bodyPr/>
          <a:lstStyle>
            <a:lvl1pPr marL="0" indent="0" algn="ctr">
              <a:buNone/>
              <a:defRPr sz="1939"/>
            </a:lvl1pPr>
            <a:lvl2pPr marL="371334" indent="0" algn="ctr">
              <a:buNone/>
              <a:defRPr sz="1662"/>
            </a:lvl2pPr>
            <a:lvl3pPr marL="742666" indent="0" algn="ctr">
              <a:buNone/>
              <a:defRPr sz="1477"/>
            </a:lvl3pPr>
            <a:lvl4pPr marL="1114001" indent="0" algn="ctr">
              <a:buNone/>
              <a:defRPr sz="1292"/>
            </a:lvl4pPr>
            <a:lvl5pPr marL="1485333" indent="0" algn="ctr">
              <a:buNone/>
              <a:defRPr sz="1292"/>
            </a:lvl5pPr>
            <a:lvl6pPr marL="1856667" indent="0" algn="ctr">
              <a:buNone/>
              <a:defRPr sz="1292"/>
            </a:lvl6pPr>
            <a:lvl7pPr marL="2228000" indent="0" algn="ctr">
              <a:buNone/>
              <a:defRPr sz="1292"/>
            </a:lvl7pPr>
            <a:lvl8pPr marL="2599333" indent="0" algn="ctr">
              <a:buNone/>
              <a:defRPr sz="1292"/>
            </a:lvl8pPr>
            <a:lvl9pPr marL="2970666" indent="0" algn="ctr">
              <a:buNone/>
              <a:defRPr sz="1292"/>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7D9FF5B-202E-4B33-84B1-3EE0CB48D243}"/>
              </a:ext>
            </a:extLst>
          </p:cNvPr>
          <p:cNvSpPr>
            <a:spLocks noGrp="1"/>
          </p:cNvSpPr>
          <p:nvPr>
            <p:ph type="dt" sz="half" idx="10"/>
          </p:nvPr>
        </p:nvSpPr>
        <p:spPr/>
        <p:txBody>
          <a:bodyPr/>
          <a:lstStyle/>
          <a:p>
            <a:fld id="{85DB5CA4-AB3F-4408-B9D0-B32A8C4FD7F4}" type="datetimeFigureOut">
              <a:rPr lang="en-GB" smtClean="0"/>
              <a:pPr/>
              <a:t>15/05/2019</a:t>
            </a:fld>
            <a:endParaRPr lang="en-GB"/>
          </a:p>
        </p:txBody>
      </p:sp>
      <p:sp>
        <p:nvSpPr>
          <p:cNvPr id="5" name="Footer Placeholder 4">
            <a:extLst>
              <a:ext uri="{FF2B5EF4-FFF2-40B4-BE49-F238E27FC236}">
                <a16:creationId xmlns:a16="http://schemas.microsoft.com/office/drawing/2014/main" id="{E3A5C44C-A84D-449F-A2B2-BC25AE78A6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8D8AEE-3CF8-4129-A3CF-2D1346CEF6D6}"/>
              </a:ext>
            </a:extLst>
          </p:cNvPr>
          <p:cNvSpPr>
            <a:spLocks noGrp="1"/>
          </p:cNvSpPr>
          <p:nvPr>
            <p:ph type="sldNum" sz="quarter" idx="12"/>
          </p:nvPr>
        </p:nvSpPr>
        <p:spPr/>
        <p:txBody>
          <a:bodyPr/>
          <a:lstStyle/>
          <a:p>
            <a:fld id="{618AB737-73E0-4CC6-8827-E677427FCECE}" type="slidenum">
              <a:rPr lang="en-GB" smtClean="0"/>
              <a:pPr/>
              <a:t>‹#›</a:t>
            </a:fld>
            <a:endParaRPr lang="en-GB"/>
          </a:p>
        </p:txBody>
      </p:sp>
    </p:spTree>
    <p:extLst>
      <p:ext uri="{BB962C8B-B14F-4D97-AF65-F5344CB8AC3E}">
        <p14:creationId xmlns:p14="http://schemas.microsoft.com/office/powerpoint/2010/main" val="3871519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1949B-BFAD-4903-8B1C-943C1734ED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F8A0CC-CAD9-4F2E-85ED-A91E506F2E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F017E1-617F-4D70-8E2B-F894BA355CB8}"/>
              </a:ext>
            </a:extLst>
          </p:cNvPr>
          <p:cNvSpPr>
            <a:spLocks noGrp="1"/>
          </p:cNvSpPr>
          <p:nvPr>
            <p:ph type="dt" sz="half" idx="10"/>
          </p:nvPr>
        </p:nvSpPr>
        <p:spPr/>
        <p:txBody>
          <a:bodyPr/>
          <a:lstStyle/>
          <a:p>
            <a:fld id="{85DB5CA4-AB3F-4408-B9D0-B32A8C4FD7F4}" type="datetimeFigureOut">
              <a:rPr lang="en-GB" smtClean="0"/>
              <a:pPr/>
              <a:t>15/05/2019</a:t>
            </a:fld>
            <a:endParaRPr lang="en-GB"/>
          </a:p>
        </p:txBody>
      </p:sp>
      <p:sp>
        <p:nvSpPr>
          <p:cNvPr id="5" name="Footer Placeholder 4">
            <a:extLst>
              <a:ext uri="{FF2B5EF4-FFF2-40B4-BE49-F238E27FC236}">
                <a16:creationId xmlns:a16="http://schemas.microsoft.com/office/drawing/2014/main" id="{728BECE7-1984-43DA-BCFA-B8CCF15C82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785A0D-0477-4301-A845-8D5003FA7FD1}"/>
              </a:ext>
            </a:extLst>
          </p:cNvPr>
          <p:cNvSpPr>
            <a:spLocks noGrp="1"/>
          </p:cNvSpPr>
          <p:nvPr>
            <p:ph type="sldNum" sz="quarter" idx="12"/>
          </p:nvPr>
        </p:nvSpPr>
        <p:spPr/>
        <p:txBody>
          <a:bodyPr/>
          <a:lstStyle/>
          <a:p>
            <a:fld id="{618AB737-73E0-4CC6-8827-E677427FCECE}" type="slidenum">
              <a:rPr lang="en-GB" smtClean="0"/>
              <a:pPr/>
              <a:t>‹#›</a:t>
            </a:fld>
            <a:endParaRPr lang="en-GB"/>
          </a:p>
        </p:txBody>
      </p:sp>
    </p:spTree>
    <p:extLst>
      <p:ext uri="{BB962C8B-B14F-4D97-AF65-F5344CB8AC3E}">
        <p14:creationId xmlns:p14="http://schemas.microsoft.com/office/powerpoint/2010/main" val="1182652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EDAEE-F4A6-4624-BAEA-D2597A619798}"/>
              </a:ext>
            </a:extLst>
          </p:cNvPr>
          <p:cNvSpPr>
            <a:spLocks noGrp="1"/>
          </p:cNvSpPr>
          <p:nvPr>
            <p:ph type="title"/>
          </p:nvPr>
        </p:nvSpPr>
        <p:spPr>
          <a:xfrm>
            <a:off x="623889" y="1709741"/>
            <a:ext cx="7886700" cy="2852738"/>
          </a:xfrm>
        </p:spPr>
        <p:txBody>
          <a:bodyPr anchor="b"/>
          <a:lstStyle>
            <a:lvl1pPr>
              <a:defRPr sz="4892"/>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1770228-D5DC-4016-8207-83CCF2B52A5A}"/>
              </a:ext>
            </a:extLst>
          </p:cNvPr>
          <p:cNvSpPr>
            <a:spLocks noGrp="1"/>
          </p:cNvSpPr>
          <p:nvPr>
            <p:ph type="body" idx="1"/>
          </p:nvPr>
        </p:nvSpPr>
        <p:spPr>
          <a:xfrm>
            <a:off x="623889" y="4589466"/>
            <a:ext cx="7886700" cy="1500186"/>
          </a:xfrm>
        </p:spPr>
        <p:txBody>
          <a:bodyPr/>
          <a:lstStyle>
            <a:lvl1pPr marL="0" indent="0">
              <a:buNone/>
              <a:defRPr sz="1939">
                <a:solidFill>
                  <a:schemeClr val="tx1">
                    <a:tint val="75000"/>
                  </a:schemeClr>
                </a:solidFill>
              </a:defRPr>
            </a:lvl1pPr>
            <a:lvl2pPr marL="371334" indent="0">
              <a:buNone/>
              <a:defRPr sz="1662">
                <a:solidFill>
                  <a:schemeClr val="tx1">
                    <a:tint val="75000"/>
                  </a:schemeClr>
                </a:solidFill>
              </a:defRPr>
            </a:lvl2pPr>
            <a:lvl3pPr marL="742666" indent="0">
              <a:buNone/>
              <a:defRPr sz="1477">
                <a:solidFill>
                  <a:schemeClr val="tx1">
                    <a:tint val="75000"/>
                  </a:schemeClr>
                </a:solidFill>
              </a:defRPr>
            </a:lvl3pPr>
            <a:lvl4pPr marL="1114001" indent="0">
              <a:buNone/>
              <a:defRPr sz="1292">
                <a:solidFill>
                  <a:schemeClr val="tx1">
                    <a:tint val="75000"/>
                  </a:schemeClr>
                </a:solidFill>
              </a:defRPr>
            </a:lvl4pPr>
            <a:lvl5pPr marL="1485333" indent="0">
              <a:buNone/>
              <a:defRPr sz="1292">
                <a:solidFill>
                  <a:schemeClr val="tx1">
                    <a:tint val="75000"/>
                  </a:schemeClr>
                </a:solidFill>
              </a:defRPr>
            </a:lvl5pPr>
            <a:lvl6pPr marL="1856667" indent="0">
              <a:buNone/>
              <a:defRPr sz="1292">
                <a:solidFill>
                  <a:schemeClr val="tx1">
                    <a:tint val="75000"/>
                  </a:schemeClr>
                </a:solidFill>
              </a:defRPr>
            </a:lvl6pPr>
            <a:lvl7pPr marL="2228000" indent="0">
              <a:buNone/>
              <a:defRPr sz="1292">
                <a:solidFill>
                  <a:schemeClr val="tx1">
                    <a:tint val="75000"/>
                  </a:schemeClr>
                </a:solidFill>
              </a:defRPr>
            </a:lvl7pPr>
            <a:lvl8pPr marL="2599333" indent="0">
              <a:buNone/>
              <a:defRPr sz="1292">
                <a:solidFill>
                  <a:schemeClr val="tx1">
                    <a:tint val="75000"/>
                  </a:schemeClr>
                </a:solidFill>
              </a:defRPr>
            </a:lvl8pPr>
            <a:lvl9pPr marL="2970666" indent="0">
              <a:buNone/>
              <a:defRPr sz="1292">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F66E286-F667-42BD-8E73-B067C31A49CF}"/>
              </a:ext>
            </a:extLst>
          </p:cNvPr>
          <p:cNvSpPr>
            <a:spLocks noGrp="1"/>
          </p:cNvSpPr>
          <p:nvPr>
            <p:ph type="dt" sz="half" idx="10"/>
          </p:nvPr>
        </p:nvSpPr>
        <p:spPr/>
        <p:txBody>
          <a:bodyPr/>
          <a:lstStyle/>
          <a:p>
            <a:fld id="{85DB5CA4-AB3F-4408-B9D0-B32A8C4FD7F4}" type="datetimeFigureOut">
              <a:rPr lang="en-GB" smtClean="0"/>
              <a:pPr/>
              <a:t>15/05/2019</a:t>
            </a:fld>
            <a:endParaRPr lang="en-GB"/>
          </a:p>
        </p:txBody>
      </p:sp>
      <p:sp>
        <p:nvSpPr>
          <p:cNvPr id="5" name="Footer Placeholder 4">
            <a:extLst>
              <a:ext uri="{FF2B5EF4-FFF2-40B4-BE49-F238E27FC236}">
                <a16:creationId xmlns:a16="http://schemas.microsoft.com/office/drawing/2014/main" id="{8F4DF313-3769-4D5D-AA56-3621BF770C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304A10-91EB-4804-BF71-15870263B304}"/>
              </a:ext>
            </a:extLst>
          </p:cNvPr>
          <p:cNvSpPr>
            <a:spLocks noGrp="1"/>
          </p:cNvSpPr>
          <p:nvPr>
            <p:ph type="sldNum" sz="quarter" idx="12"/>
          </p:nvPr>
        </p:nvSpPr>
        <p:spPr/>
        <p:txBody>
          <a:bodyPr/>
          <a:lstStyle/>
          <a:p>
            <a:fld id="{618AB737-73E0-4CC6-8827-E677427FCECE}" type="slidenum">
              <a:rPr lang="en-GB" smtClean="0"/>
              <a:pPr/>
              <a:t>‹#›</a:t>
            </a:fld>
            <a:endParaRPr lang="en-GB"/>
          </a:p>
        </p:txBody>
      </p:sp>
    </p:spTree>
    <p:extLst>
      <p:ext uri="{BB962C8B-B14F-4D97-AF65-F5344CB8AC3E}">
        <p14:creationId xmlns:p14="http://schemas.microsoft.com/office/powerpoint/2010/main" val="2262646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F757B-70A6-45B0-B796-4C696C39B5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936D23-49A4-4F71-A1E4-DEA1C6C023BA}"/>
              </a:ext>
            </a:extLst>
          </p:cNvPr>
          <p:cNvSpPr>
            <a:spLocks noGrp="1"/>
          </p:cNvSpPr>
          <p:nvPr>
            <p:ph sz="half" idx="1"/>
          </p:nvPr>
        </p:nvSpPr>
        <p:spPr>
          <a:xfrm>
            <a:off x="628651" y="1825627"/>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5C7584C-53D7-437C-BFF0-C3612E3BDB80}"/>
              </a:ext>
            </a:extLst>
          </p:cNvPr>
          <p:cNvSpPr>
            <a:spLocks noGrp="1"/>
          </p:cNvSpPr>
          <p:nvPr>
            <p:ph sz="half" idx="2"/>
          </p:nvPr>
        </p:nvSpPr>
        <p:spPr>
          <a:xfrm>
            <a:off x="4629150" y="1825627"/>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ECF15E0-F89F-4FD2-8829-475DBBA58F69}"/>
              </a:ext>
            </a:extLst>
          </p:cNvPr>
          <p:cNvSpPr>
            <a:spLocks noGrp="1"/>
          </p:cNvSpPr>
          <p:nvPr>
            <p:ph type="dt" sz="half" idx="10"/>
          </p:nvPr>
        </p:nvSpPr>
        <p:spPr/>
        <p:txBody>
          <a:bodyPr/>
          <a:lstStyle/>
          <a:p>
            <a:fld id="{85DB5CA4-AB3F-4408-B9D0-B32A8C4FD7F4}" type="datetimeFigureOut">
              <a:rPr lang="en-GB" smtClean="0"/>
              <a:pPr/>
              <a:t>15/05/2019</a:t>
            </a:fld>
            <a:endParaRPr lang="en-GB"/>
          </a:p>
        </p:txBody>
      </p:sp>
      <p:sp>
        <p:nvSpPr>
          <p:cNvPr id="6" name="Footer Placeholder 5">
            <a:extLst>
              <a:ext uri="{FF2B5EF4-FFF2-40B4-BE49-F238E27FC236}">
                <a16:creationId xmlns:a16="http://schemas.microsoft.com/office/drawing/2014/main" id="{247599C2-AD9A-4094-B61B-F89FDDAADE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263624-B5E9-4B2C-9251-EFD2D3ABB1D2}"/>
              </a:ext>
            </a:extLst>
          </p:cNvPr>
          <p:cNvSpPr>
            <a:spLocks noGrp="1"/>
          </p:cNvSpPr>
          <p:nvPr>
            <p:ph type="sldNum" sz="quarter" idx="12"/>
          </p:nvPr>
        </p:nvSpPr>
        <p:spPr/>
        <p:txBody>
          <a:bodyPr/>
          <a:lstStyle/>
          <a:p>
            <a:fld id="{618AB737-73E0-4CC6-8827-E677427FCECE}" type="slidenum">
              <a:rPr lang="en-GB" smtClean="0"/>
              <a:pPr/>
              <a:t>‹#›</a:t>
            </a:fld>
            <a:endParaRPr lang="en-GB"/>
          </a:p>
        </p:txBody>
      </p:sp>
    </p:spTree>
    <p:extLst>
      <p:ext uri="{BB962C8B-B14F-4D97-AF65-F5344CB8AC3E}">
        <p14:creationId xmlns:p14="http://schemas.microsoft.com/office/powerpoint/2010/main" val="25868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A790-038D-4438-91A4-0660C4C359BA}"/>
              </a:ext>
            </a:extLst>
          </p:cNvPr>
          <p:cNvSpPr>
            <a:spLocks noGrp="1"/>
          </p:cNvSpPr>
          <p:nvPr>
            <p:ph type="title"/>
          </p:nvPr>
        </p:nvSpPr>
        <p:spPr>
          <a:xfrm>
            <a:off x="629843" y="365129"/>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E33B1E-140F-4EFA-8420-58DE3809AB71}"/>
              </a:ext>
            </a:extLst>
          </p:cNvPr>
          <p:cNvSpPr>
            <a:spLocks noGrp="1"/>
          </p:cNvSpPr>
          <p:nvPr>
            <p:ph type="body" idx="1"/>
          </p:nvPr>
        </p:nvSpPr>
        <p:spPr>
          <a:xfrm>
            <a:off x="629844" y="1681163"/>
            <a:ext cx="3868339" cy="823912"/>
          </a:xfrm>
        </p:spPr>
        <p:txBody>
          <a:bodyPr anchor="b"/>
          <a:lstStyle>
            <a:lvl1pPr marL="0" indent="0">
              <a:buNone/>
              <a:defRPr sz="1939" b="1"/>
            </a:lvl1pPr>
            <a:lvl2pPr marL="371334" indent="0">
              <a:buNone/>
              <a:defRPr sz="1662" b="1"/>
            </a:lvl2pPr>
            <a:lvl3pPr marL="742666" indent="0">
              <a:buNone/>
              <a:defRPr sz="1477" b="1"/>
            </a:lvl3pPr>
            <a:lvl4pPr marL="1114001" indent="0">
              <a:buNone/>
              <a:defRPr sz="1292" b="1"/>
            </a:lvl4pPr>
            <a:lvl5pPr marL="1485333" indent="0">
              <a:buNone/>
              <a:defRPr sz="1292" b="1"/>
            </a:lvl5pPr>
            <a:lvl6pPr marL="1856667" indent="0">
              <a:buNone/>
              <a:defRPr sz="1292" b="1"/>
            </a:lvl6pPr>
            <a:lvl7pPr marL="2228000" indent="0">
              <a:buNone/>
              <a:defRPr sz="1292" b="1"/>
            </a:lvl7pPr>
            <a:lvl8pPr marL="2599333" indent="0">
              <a:buNone/>
              <a:defRPr sz="1292" b="1"/>
            </a:lvl8pPr>
            <a:lvl9pPr marL="2970666" indent="0">
              <a:buNone/>
              <a:defRPr sz="1292" b="1"/>
            </a:lvl9pPr>
          </a:lstStyle>
          <a:p>
            <a:pPr lvl="0"/>
            <a:r>
              <a:rPr lang="en-US"/>
              <a:t>Edit Master text styles</a:t>
            </a:r>
          </a:p>
        </p:txBody>
      </p:sp>
      <p:sp>
        <p:nvSpPr>
          <p:cNvPr id="4" name="Content Placeholder 3">
            <a:extLst>
              <a:ext uri="{FF2B5EF4-FFF2-40B4-BE49-F238E27FC236}">
                <a16:creationId xmlns:a16="http://schemas.microsoft.com/office/drawing/2014/main" id="{73C9B617-23F0-4C2D-875A-2AA8EA2BDCEB}"/>
              </a:ext>
            </a:extLst>
          </p:cNvPr>
          <p:cNvSpPr>
            <a:spLocks noGrp="1"/>
          </p:cNvSpPr>
          <p:nvPr>
            <p:ph sz="half" idx="2"/>
          </p:nvPr>
        </p:nvSpPr>
        <p:spPr>
          <a:xfrm>
            <a:off x="629844" y="2505075"/>
            <a:ext cx="386833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95E2E43-0BE0-49A9-9A93-D2C9A6F04E34}"/>
              </a:ext>
            </a:extLst>
          </p:cNvPr>
          <p:cNvSpPr>
            <a:spLocks noGrp="1"/>
          </p:cNvSpPr>
          <p:nvPr>
            <p:ph type="body" sz="quarter" idx="3"/>
          </p:nvPr>
        </p:nvSpPr>
        <p:spPr>
          <a:xfrm>
            <a:off x="4629151" y="1681163"/>
            <a:ext cx="3887392" cy="823912"/>
          </a:xfrm>
        </p:spPr>
        <p:txBody>
          <a:bodyPr anchor="b"/>
          <a:lstStyle>
            <a:lvl1pPr marL="0" indent="0">
              <a:buNone/>
              <a:defRPr sz="1939" b="1"/>
            </a:lvl1pPr>
            <a:lvl2pPr marL="371334" indent="0">
              <a:buNone/>
              <a:defRPr sz="1662" b="1"/>
            </a:lvl2pPr>
            <a:lvl3pPr marL="742666" indent="0">
              <a:buNone/>
              <a:defRPr sz="1477" b="1"/>
            </a:lvl3pPr>
            <a:lvl4pPr marL="1114001" indent="0">
              <a:buNone/>
              <a:defRPr sz="1292" b="1"/>
            </a:lvl4pPr>
            <a:lvl5pPr marL="1485333" indent="0">
              <a:buNone/>
              <a:defRPr sz="1292" b="1"/>
            </a:lvl5pPr>
            <a:lvl6pPr marL="1856667" indent="0">
              <a:buNone/>
              <a:defRPr sz="1292" b="1"/>
            </a:lvl6pPr>
            <a:lvl7pPr marL="2228000" indent="0">
              <a:buNone/>
              <a:defRPr sz="1292" b="1"/>
            </a:lvl7pPr>
            <a:lvl8pPr marL="2599333" indent="0">
              <a:buNone/>
              <a:defRPr sz="1292" b="1"/>
            </a:lvl8pPr>
            <a:lvl9pPr marL="2970666" indent="0">
              <a:buNone/>
              <a:defRPr sz="1292" b="1"/>
            </a:lvl9pPr>
          </a:lstStyle>
          <a:p>
            <a:pPr lvl="0"/>
            <a:r>
              <a:rPr lang="en-US"/>
              <a:t>Edit Master text styles</a:t>
            </a:r>
          </a:p>
        </p:txBody>
      </p:sp>
      <p:sp>
        <p:nvSpPr>
          <p:cNvPr id="6" name="Content Placeholder 5">
            <a:extLst>
              <a:ext uri="{FF2B5EF4-FFF2-40B4-BE49-F238E27FC236}">
                <a16:creationId xmlns:a16="http://schemas.microsoft.com/office/drawing/2014/main" id="{C37943D6-9691-4BEB-9A9B-CACD5F9A831E}"/>
              </a:ext>
            </a:extLst>
          </p:cNvPr>
          <p:cNvSpPr>
            <a:spLocks noGrp="1"/>
          </p:cNvSpPr>
          <p:nvPr>
            <p:ph sz="quarter" idx="4"/>
          </p:nvPr>
        </p:nvSpPr>
        <p:spPr>
          <a:xfrm>
            <a:off x="4629151" y="2505075"/>
            <a:ext cx="388739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846DCDC-592A-4A64-A16C-60A007E3E4E4}"/>
              </a:ext>
            </a:extLst>
          </p:cNvPr>
          <p:cNvSpPr>
            <a:spLocks noGrp="1"/>
          </p:cNvSpPr>
          <p:nvPr>
            <p:ph type="dt" sz="half" idx="10"/>
          </p:nvPr>
        </p:nvSpPr>
        <p:spPr/>
        <p:txBody>
          <a:bodyPr/>
          <a:lstStyle/>
          <a:p>
            <a:fld id="{85DB5CA4-AB3F-4408-B9D0-B32A8C4FD7F4}" type="datetimeFigureOut">
              <a:rPr lang="en-GB" smtClean="0"/>
              <a:pPr/>
              <a:t>15/05/2019</a:t>
            </a:fld>
            <a:endParaRPr lang="en-GB"/>
          </a:p>
        </p:txBody>
      </p:sp>
      <p:sp>
        <p:nvSpPr>
          <p:cNvPr id="8" name="Footer Placeholder 7">
            <a:extLst>
              <a:ext uri="{FF2B5EF4-FFF2-40B4-BE49-F238E27FC236}">
                <a16:creationId xmlns:a16="http://schemas.microsoft.com/office/drawing/2014/main" id="{7DE09FB3-417E-4980-A338-F95EC321CF9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4B9E88-6060-4BE1-A57D-487154F67072}"/>
              </a:ext>
            </a:extLst>
          </p:cNvPr>
          <p:cNvSpPr>
            <a:spLocks noGrp="1"/>
          </p:cNvSpPr>
          <p:nvPr>
            <p:ph type="sldNum" sz="quarter" idx="12"/>
          </p:nvPr>
        </p:nvSpPr>
        <p:spPr/>
        <p:txBody>
          <a:bodyPr/>
          <a:lstStyle/>
          <a:p>
            <a:fld id="{618AB737-73E0-4CC6-8827-E677427FCECE}" type="slidenum">
              <a:rPr lang="en-GB" smtClean="0"/>
              <a:pPr/>
              <a:t>‹#›</a:t>
            </a:fld>
            <a:endParaRPr lang="en-GB"/>
          </a:p>
        </p:txBody>
      </p:sp>
    </p:spTree>
    <p:extLst>
      <p:ext uri="{BB962C8B-B14F-4D97-AF65-F5344CB8AC3E}">
        <p14:creationId xmlns:p14="http://schemas.microsoft.com/office/powerpoint/2010/main" val="1645445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DE689-1707-405F-8002-BA349DE119D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A9FFD6-9870-41EA-90B5-708BE486D606}"/>
              </a:ext>
            </a:extLst>
          </p:cNvPr>
          <p:cNvSpPr>
            <a:spLocks noGrp="1"/>
          </p:cNvSpPr>
          <p:nvPr>
            <p:ph type="dt" sz="half" idx="10"/>
          </p:nvPr>
        </p:nvSpPr>
        <p:spPr/>
        <p:txBody>
          <a:bodyPr/>
          <a:lstStyle/>
          <a:p>
            <a:fld id="{85DB5CA4-AB3F-4408-B9D0-B32A8C4FD7F4}" type="datetimeFigureOut">
              <a:rPr lang="en-GB" smtClean="0"/>
              <a:pPr/>
              <a:t>15/05/2019</a:t>
            </a:fld>
            <a:endParaRPr lang="en-GB"/>
          </a:p>
        </p:txBody>
      </p:sp>
      <p:sp>
        <p:nvSpPr>
          <p:cNvPr id="4" name="Footer Placeholder 3">
            <a:extLst>
              <a:ext uri="{FF2B5EF4-FFF2-40B4-BE49-F238E27FC236}">
                <a16:creationId xmlns:a16="http://schemas.microsoft.com/office/drawing/2014/main" id="{C9898813-992B-488B-B461-6E4A504DD3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9538AF7-821C-4947-AAC7-67571A60C919}"/>
              </a:ext>
            </a:extLst>
          </p:cNvPr>
          <p:cNvSpPr>
            <a:spLocks noGrp="1"/>
          </p:cNvSpPr>
          <p:nvPr>
            <p:ph type="sldNum" sz="quarter" idx="12"/>
          </p:nvPr>
        </p:nvSpPr>
        <p:spPr/>
        <p:txBody>
          <a:bodyPr/>
          <a:lstStyle/>
          <a:p>
            <a:fld id="{618AB737-73E0-4CC6-8827-E677427FCECE}" type="slidenum">
              <a:rPr lang="en-GB" smtClean="0"/>
              <a:pPr/>
              <a:t>‹#›</a:t>
            </a:fld>
            <a:endParaRPr lang="en-GB"/>
          </a:p>
        </p:txBody>
      </p:sp>
    </p:spTree>
    <p:extLst>
      <p:ext uri="{BB962C8B-B14F-4D97-AF65-F5344CB8AC3E}">
        <p14:creationId xmlns:p14="http://schemas.microsoft.com/office/powerpoint/2010/main" val="3240807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6104467"/>
            <a:ext cx="9144000" cy="75353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27"/>
          <p:cNvGrpSpPr/>
          <p:nvPr userDrawn="1"/>
        </p:nvGrpSpPr>
        <p:grpSpPr>
          <a:xfrm>
            <a:off x="364066" y="5190066"/>
            <a:ext cx="8432801" cy="1186103"/>
            <a:chOff x="364066" y="5190066"/>
            <a:chExt cx="8432801" cy="1186103"/>
          </a:xfrm>
        </p:grpSpPr>
        <p:grpSp>
          <p:nvGrpSpPr>
            <p:cNvPr id="19" name="Group 18"/>
            <p:cNvGrpSpPr/>
            <p:nvPr userDrawn="1"/>
          </p:nvGrpSpPr>
          <p:grpSpPr>
            <a:xfrm>
              <a:off x="364066" y="5190066"/>
              <a:ext cx="8432801" cy="931333"/>
              <a:chOff x="364066" y="5215448"/>
              <a:chExt cx="8432801" cy="897486"/>
            </a:xfrm>
          </p:grpSpPr>
          <p:sp>
            <p:nvSpPr>
              <p:cNvPr id="10" name="Rounded Rectangle 9"/>
              <p:cNvSpPr/>
              <p:nvPr userDrawn="1"/>
            </p:nvSpPr>
            <p:spPr>
              <a:xfrm>
                <a:off x="364066" y="5469467"/>
                <a:ext cx="8432801" cy="643467"/>
              </a:xfrm>
              <a:prstGeom prst="roundRect">
                <a:avLst>
                  <a:gd name="adj" fmla="val 3772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userDrawn="1"/>
            </p:nvSpPr>
            <p:spPr>
              <a:xfrm>
                <a:off x="364066" y="5215448"/>
                <a:ext cx="8432801" cy="643467"/>
              </a:xfrm>
              <a:prstGeom prst="roundRect">
                <a:avLst>
                  <a:gd name="adj" fmla="val 377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 name="Group 26"/>
            <p:cNvGrpSpPr/>
            <p:nvPr userDrawn="1"/>
          </p:nvGrpSpPr>
          <p:grpSpPr>
            <a:xfrm>
              <a:off x="4029882" y="5812367"/>
              <a:ext cx="1132796" cy="563802"/>
              <a:chOff x="4029882" y="5812367"/>
              <a:chExt cx="1132796" cy="563802"/>
            </a:xfrm>
          </p:grpSpPr>
          <p:sp>
            <p:nvSpPr>
              <p:cNvPr id="22" name="Rectangle 21"/>
              <p:cNvSpPr/>
              <p:nvPr/>
            </p:nvSpPr>
            <p:spPr>
              <a:xfrm>
                <a:off x="4271018" y="5812367"/>
                <a:ext cx="618269" cy="304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Chord 22"/>
              <p:cNvSpPr/>
              <p:nvPr userDrawn="1"/>
            </p:nvSpPr>
            <p:spPr>
              <a:xfrm rot="5400000">
                <a:off x="4047882" y="5840916"/>
                <a:ext cx="504000" cy="540000"/>
              </a:xfrm>
              <a:prstGeom prst="chord">
                <a:avLst>
                  <a:gd name="adj1" fmla="val 5339122"/>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hord 23"/>
              <p:cNvSpPr/>
              <p:nvPr/>
            </p:nvSpPr>
            <p:spPr>
              <a:xfrm rot="5400000">
                <a:off x="4610829" y="5824320"/>
                <a:ext cx="517251" cy="586447"/>
              </a:xfrm>
              <a:prstGeom prst="chord">
                <a:avLst>
                  <a:gd name="adj1" fmla="val 5347190"/>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262552" y="6104467"/>
                <a:ext cx="618269" cy="271702"/>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2" name="Title 1"/>
          <p:cNvSpPr>
            <a:spLocks noGrp="1"/>
          </p:cNvSpPr>
          <p:nvPr>
            <p:ph type="title"/>
          </p:nvPr>
        </p:nvSpPr>
        <p:spPr>
          <a:xfrm>
            <a:off x="457200" y="1307571"/>
            <a:ext cx="8229600" cy="639762"/>
          </a:xfrm>
          <a:prstGeom prst="rect">
            <a:avLst/>
          </a:prstGeom>
        </p:spPr>
        <p:txBody>
          <a:bodyPr/>
          <a:lstStyle>
            <a:lvl1pPr algn="l">
              <a:defRPr sz="3600">
                <a:solidFill>
                  <a:srgbClr val="9E0063"/>
                </a:solidFill>
                <a:latin typeface="Bitter"/>
                <a:cs typeface="Bitter"/>
              </a:defRPr>
            </a:lvl1pPr>
          </a:lstStyle>
          <a:p>
            <a:r>
              <a:rPr lang="en-GB" dirty="0"/>
              <a:t>Click to edit Master title style</a:t>
            </a:r>
            <a:endParaRPr lang="en-US" dirty="0"/>
          </a:p>
        </p:txBody>
      </p:sp>
      <p:sp>
        <p:nvSpPr>
          <p:cNvPr id="3" name="Content Placeholder 2"/>
          <p:cNvSpPr>
            <a:spLocks noGrp="1"/>
          </p:cNvSpPr>
          <p:nvPr>
            <p:ph idx="1"/>
          </p:nvPr>
        </p:nvSpPr>
        <p:spPr>
          <a:xfrm>
            <a:off x="457200" y="2269048"/>
            <a:ext cx="8229600" cy="2214052"/>
          </a:xfrm>
        </p:spPr>
        <p:txBody>
          <a:bodyPr/>
          <a:lstStyle>
            <a:lvl1pPr>
              <a:defRPr sz="2400">
                <a:solidFill>
                  <a:srgbClr val="333333"/>
                </a:solidFill>
                <a:latin typeface="Arial"/>
                <a:cs typeface="Arial"/>
              </a:defRPr>
            </a:lvl1pPr>
            <a:lvl2pPr>
              <a:defRPr sz="1800">
                <a:solidFill>
                  <a:srgbClr val="333333"/>
                </a:solidFill>
                <a:latin typeface="Arial"/>
                <a:cs typeface="Arial"/>
              </a:defRPr>
            </a:lvl2pPr>
            <a:lvl3pPr>
              <a:defRPr sz="1600">
                <a:solidFill>
                  <a:srgbClr val="333333"/>
                </a:solidFill>
                <a:latin typeface="Arial"/>
                <a:cs typeface="Arial"/>
              </a:defRPr>
            </a:lvl3pPr>
            <a:lvl4pPr>
              <a:defRPr sz="1400">
                <a:solidFill>
                  <a:srgbClr val="333333"/>
                </a:solidFill>
                <a:latin typeface="Arial"/>
                <a:cs typeface="Arial"/>
              </a:defRPr>
            </a:lvl4pPr>
            <a:lvl5pPr>
              <a:defRPr sz="1400">
                <a:solidFill>
                  <a:srgbClr val="333333"/>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Chord 16"/>
          <p:cNvSpPr/>
          <p:nvPr/>
        </p:nvSpPr>
        <p:spPr>
          <a:xfrm rot="5400000">
            <a:off x="3989786" y="6119284"/>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hord 17"/>
          <p:cNvSpPr/>
          <p:nvPr/>
        </p:nvSpPr>
        <p:spPr>
          <a:xfrm rot="5400000">
            <a:off x="4576233" y="6121401"/>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683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70E3C2-5E47-428D-A804-E54503D28C7D}"/>
              </a:ext>
            </a:extLst>
          </p:cNvPr>
          <p:cNvSpPr>
            <a:spLocks noGrp="1"/>
          </p:cNvSpPr>
          <p:nvPr>
            <p:ph type="dt" sz="half" idx="10"/>
          </p:nvPr>
        </p:nvSpPr>
        <p:spPr/>
        <p:txBody>
          <a:bodyPr/>
          <a:lstStyle/>
          <a:p>
            <a:fld id="{85DB5CA4-AB3F-4408-B9D0-B32A8C4FD7F4}" type="datetimeFigureOut">
              <a:rPr lang="en-GB" smtClean="0"/>
              <a:pPr/>
              <a:t>15/05/2019</a:t>
            </a:fld>
            <a:endParaRPr lang="en-GB"/>
          </a:p>
        </p:txBody>
      </p:sp>
      <p:sp>
        <p:nvSpPr>
          <p:cNvPr id="3" name="Footer Placeholder 2">
            <a:extLst>
              <a:ext uri="{FF2B5EF4-FFF2-40B4-BE49-F238E27FC236}">
                <a16:creationId xmlns:a16="http://schemas.microsoft.com/office/drawing/2014/main" id="{B2FAA39A-758E-4547-8488-41193F72EF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67A985B-D85A-4322-B519-C3BD9549CEDA}"/>
              </a:ext>
            </a:extLst>
          </p:cNvPr>
          <p:cNvSpPr>
            <a:spLocks noGrp="1"/>
          </p:cNvSpPr>
          <p:nvPr>
            <p:ph type="sldNum" sz="quarter" idx="12"/>
          </p:nvPr>
        </p:nvSpPr>
        <p:spPr/>
        <p:txBody>
          <a:bodyPr/>
          <a:lstStyle/>
          <a:p>
            <a:fld id="{618AB737-73E0-4CC6-8827-E677427FCECE}" type="slidenum">
              <a:rPr lang="en-GB" smtClean="0"/>
              <a:pPr/>
              <a:t>‹#›</a:t>
            </a:fld>
            <a:endParaRPr lang="en-GB"/>
          </a:p>
        </p:txBody>
      </p:sp>
    </p:spTree>
    <p:extLst>
      <p:ext uri="{BB962C8B-B14F-4D97-AF65-F5344CB8AC3E}">
        <p14:creationId xmlns:p14="http://schemas.microsoft.com/office/powerpoint/2010/main" val="3119510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FD1AC-9ACF-4572-A344-B682E5F3A00E}"/>
              </a:ext>
            </a:extLst>
          </p:cNvPr>
          <p:cNvSpPr>
            <a:spLocks noGrp="1"/>
          </p:cNvSpPr>
          <p:nvPr>
            <p:ph type="title"/>
          </p:nvPr>
        </p:nvSpPr>
        <p:spPr>
          <a:xfrm>
            <a:off x="629842" y="457200"/>
            <a:ext cx="2949178" cy="1600200"/>
          </a:xfrm>
        </p:spPr>
        <p:txBody>
          <a:bodyPr anchor="b"/>
          <a:lstStyle>
            <a:lvl1pPr>
              <a:defRPr sz="2677"/>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3BE2968-CCAE-466C-987F-936695B6D8E0}"/>
              </a:ext>
            </a:extLst>
          </p:cNvPr>
          <p:cNvSpPr>
            <a:spLocks noGrp="1"/>
          </p:cNvSpPr>
          <p:nvPr>
            <p:ph idx="1"/>
          </p:nvPr>
        </p:nvSpPr>
        <p:spPr>
          <a:xfrm>
            <a:off x="3887391" y="987430"/>
            <a:ext cx="4629150" cy="4873625"/>
          </a:xfrm>
        </p:spPr>
        <p:txBody>
          <a:bodyPr/>
          <a:lstStyle>
            <a:lvl1pPr>
              <a:defRPr sz="2677"/>
            </a:lvl1pPr>
            <a:lvl2pPr>
              <a:defRPr sz="2308"/>
            </a:lvl2pPr>
            <a:lvl3pPr>
              <a:defRPr sz="1939"/>
            </a:lvl3pPr>
            <a:lvl4pPr>
              <a:defRPr sz="1662"/>
            </a:lvl4pPr>
            <a:lvl5pPr>
              <a:defRPr sz="1662"/>
            </a:lvl5pPr>
            <a:lvl6pPr>
              <a:defRPr sz="1662"/>
            </a:lvl6pPr>
            <a:lvl7pPr>
              <a:defRPr sz="1662"/>
            </a:lvl7pPr>
            <a:lvl8pPr>
              <a:defRPr sz="1662"/>
            </a:lvl8pPr>
            <a:lvl9pPr>
              <a:defRPr sz="166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2C0C922-1AFD-4AF2-ADFD-59CFAA6253F3}"/>
              </a:ext>
            </a:extLst>
          </p:cNvPr>
          <p:cNvSpPr>
            <a:spLocks noGrp="1"/>
          </p:cNvSpPr>
          <p:nvPr>
            <p:ph type="body" sz="half" idx="2"/>
          </p:nvPr>
        </p:nvSpPr>
        <p:spPr>
          <a:xfrm>
            <a:off x="629842" y="2057400"/>
            <a:ext cx="2949178" cy="3811588"/>
          </a:xfrm>
        </p:spPr>
        <p:txBody>
          <a:bodyPr/>
          <a:lstStyle>
            <a:lvl1pPr marL="0" indent="0">
              <a:buNone/>
              <a:defRPr sz="1292"/>
            </a:lvl1pPr>
            <a:lvl2pPr marL="371334" indent="0">
              <a:buNone/>
              <a:defRPr sz="1108"/>
            </a:lvl2pPr>
            <a:lvl3pPr marL="742666" indent="0">
              <a:buNone/>
              <a:defRPr sz="923"/>
            </a:lvl3pPr>
            <a:lvl4pPr marL="1114001" indent="0">
              <a:buNone/>
              <a:defRPr sz="831"/>
            </a:lvl4pPr>
            <a:lvl5pPr marL="1485333" indent="0">
              <a:buNone/>
              <a:defRPr sz="831"/>
            </a:lvl5pPr>
            <a:lvl6pPr marL="1856667" indent="0">
              <a:buNone/>
              <a:defRPr sz="831"/>
            </a:lvl6pPr>
            <a:lvl7pPr marL="2228000" indent="0">
              <a:buNone/>
              <a:defRPr sz="831"/>
            </a:lvl7pPr>
            <a:lvl8pPr marL="2599333" indent="0">
              <a:buNone/>
              <a:defRPr sz="831"/>
            </a:lvl8pPr>
            <a:lvl9pPr marL="2970666" indent="0">
              <a:buNone/>
              <a:defRPr sz="831"/>
            </a:lvl9pPr>
          </a:lstStyle>
          <a:p>
            <a:pPr lvl="0"/>
            <a:r>
              <a:rPr lang="en-US"/>
              <a:t>Edit Master text styles</a:t>
            </a:r>
          </a:p>
        </p:txBody>
      </p:sp>
      <p:sp>
        <p:nvSpPr>
          <p:cNvPr id="5" name="Date Placeholder 4">
            <a:extLst>
              <a:ext uri="{FF2B5EF4-FFF2-40B4-BE49-F238E27FC236}">
                <a16:creationId xmlns:a16="http://schemas.microsoft.com/office/drawing/2014/main" id="{29902B11-BF65-4F01-8DD1-71A9484AF120}"/>
              </a:ext>
            </a:extLst>
          </p:cNvPr>
          <p:cNvSpPr>
            <a:spLocks noGrp="1"/>
          </p:cNvSpPr>
          <p:nvPr>
            <p:ph type="dt" sz="half" idx="10"/>
          </p:nvPr>
        </p:nvSpPr>
        <p:spPr/>
        <p:txBody>
          <a:bodyPr/>
          <a:lstStyle/>
          <a:p>
            <a:fld id="{85DB5CA4-AB3F-4408-B9D0-B32A8C4FD7F4}" type="datetimeFigureOut">
              <a:rPr lang="en-GB" smtClean="0"/>
              <a:pPr/>
              <a:t>15/05/2019</a:t>
            </a:fld>
            <a:endParaRPr lang="en-GB"/>
          </a:p>
        </p:txBody>
      </p:sp>
      <p:sp>
        <p:nvSpPr>
          <p:cNvPr id="6" name="Footer Placeholder 5">
            <a:extLst>
              <a:ext uri="{FF2B5EF4-FFF2-40B4-BE49-F238E27FC236}">
                <a16:creationId xmlns:a16="http://schemas.microsoft.com/office/drawing/2014/main" id="{06DA3B50-45BB-4D87-9662-1E21E45011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534E1D-2AB4-4D71-B041-57A6B0452EA1}"/>
              </a:ext>
            </a:extLst>
          </p:cNvPr>
          <p:cNvSpPr>
            <a:spLocks noGrp="1"/>
          </p:cNvSpPr>
          <p:nvPr>
            <p:ph type="sldNum" sz="quarter" idx="12"/>
          </p:nvPr>
        </p:nvSpPr>
        <p:spPr/>
        <p:txBody>
          <a:bodyPr/>
          <a:lstStyle/>
          <a:p>
            <a:fld id="{618AB737-73E0-4CC6-8827-E677427FCECE}" type="slidenum">
              <a:rPr lang="en-GB" smtClean="0"/>
              <a:pPr/>
              <a:t>‹#›</a:t>
            </a:fld>
            <a:endParaRPr lang="en-GB"/>
          </a:p>
        </p:txBody>
      </p:sp>
    </p:spTree>
    <p:extLst>
      <p:ext uri="{BB962C8B-B14F-4D97-AF65-F5344CB8AC3E}">
        <p14:creationId xmlns:p14="http://schemas.microsoft.com/office/powerpoint/2010/main" val="3177911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24C4F-5844-45D3-8C00-0A8A5AE10C8C}"/>
              </a:ext>
            </a:extLst>
          </p:cNvPr>
          <p:cNvSpPr>
            <a:spLocks noGrp="1"/>
          </p:cNvSpPr>
          <p:nvPr>
            <p:ph type="title"/>
          </p:nvPr>
        </p:nvSpPr>
        <p:spPr>
          <a:xfrm>
            <a:off x="629842" y="457200"/>
            <a:ext cx="2949178" cy="1600200"/>
          </a:xfrm>
        </p:spPr>
        <p:txBody>
          <a:bodyPr anchor="b"/>
          <a:lstStyle>
            <a:lvl1pPr>
              <a:defRPr sz="2677"/>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B2F3A18-42B4-4445-AA5E-CEC7D04DC45E}"/>
              </a:ext>
            </a:extLst>
          </p:cNvPr>
          <p:cNvSpPr>
            <a:spLocks noGrp="1"/>
          </p:cNvSpPr>
          <p:nvPr>
            <p:ph type="pic" idx="1"/>
          </p:nvPr>
        </p:nvSpPr>
        <p:spPr>
          <a:xfrm>
            <a:off x="3887391" y="987430"/>
            <a:ext cx="4629150" cy="4873625"/>
          </a:xfrm>
        </p:spPr>
        <p:txBody>
          <a:bodyPr/>
          <a:lstStyle>
            <a:lvl1pPr marL="0" indent="0">
              <a:buNone/>
              <a:defRPr sz="2677"/>
            </a:lvl1pPr>
            <a:lvl2pPr marL="371334" indent="0">
              <a:buNone/>
              <a:defRPr sz="2308"/>
            </a:lvl2pPr>
            <a:lvl3pPr marL="742666" indent="0">
              <a:buNone/>
              <a:defRPr sz="1939"/>
            </a:lvl3pPr>
            <a:lvl4pPr marL="1114001" indent="0">
              <a:buNone/>
              <a:defRPr sz="1662"/>
            </a:lvl4pPr>
            <a:lvl5pPr marL="1485333" indent="0">
              <a:buNone/>
              <a:defRPr sz="1662"/>
            </a:lvl5pPr>
            <a:lvl6pPr marL="1856667" indent="0">
              <a:buNone/>
              <a:defRPr sz="1662"/>
            </a:lvl6pPr>
            <a:lvl7pPr marL="2228000" indent="0">
              <a:buNone/>
              <a:defRPr sz="1662"/>
            </a:lvl7pPr>
            <a:lvl8pPr marL="2599333" indent="0">
              <a:buNone/>
              <a:defRPr sz="1662"/>
            </a:lvl8pPr>
            <a:lvl9pPr marL="2970666" indent="0">
              <a:buNone/>
              <a:defRPr sz="1662"/>
            </a:lvl9pPr>
          </a:lstStyle>
          <a:p>
            <a:endParaRPr lang="en-GB"/>
          </a:p>
        </p:txBody>
      </p:sp>
      <p:sp>
        <p:nvSpPr>
          <p:cNvPr id="4" name="Text Placeholder 3">
            <a:extLst>
              <a:ext uri="{FF2B5EF4-FFF2-40B4-BE49-F238E27FC236}">
                <a16:creationId xmlns:a16="http://schemas.microsoft.com/office/drawing/2014/main" id="{4C870BAE-4703-4FDD-B394-336481EE2CDE}"/>
              </a:ext>
            </a:extLst>
          </p:cNvPr>
          <p:cNvSpPr>
            <a:spLocks noGrp="1"/>
          </p:cNvSpPr>
          <p:nvPr>
            <p:ph type="body" sz="half" idx="2"/>
          </p:nvPr>
        </p:nvSpPr>
        <p:spPr>
          <a:xfrm>
            <a:off x="629842" y="2057400"/>
            <a:ext cx="2949178" cy="3811588"/>
          </a:xfrm>
        </p:spPr>
        <p:txBody>
          <a:bodyPr/>
          <a:lstStyle>
            <a:lvl1pPr marL="0" indent="0">
              <a:buNone/>
              <a:defRPr sz="1292"/>
            </a:lvl1pPr>
            <a:lvl2pPr marL="371334" indent="0">
              <a:buNone/>
              <a:defRPr sz="1108"/>
            </a:lvl2pPr>
            <a:lvl3pPr marL="742666" indent="0">
              <a:buNone/>
              <a:defRPr sz="923"/>
            </a:lvl3pPr>
            <a:lvl4pPr marL="1114001" indent="0">
              <a:buNone/>
              <a:defRPr sz="831"/>
            </a:lvl4pPr>
            <a:lvl5pPr marL="1485333" indent="0">
              <a:buNone/>
              <a:defRPr sz="831"/>
            </a:lvl5pPr>
            <a:lvl6pPr marL="1856667" indent="0">
              <a:buNone/>
              <a:defRPr sz="831"/>
            </a:lvl6pPr>
            <a:lvl7pPr marL="2228000" indent="0">
              <a:buNone/>
              <a:defRPr sz="831"/>
            </a:lvl7pPr>
            <a:lvl8pPr marL="2599333" indent="0">
              <a:buNone/>
              <a:defRPr sz="831"/>
            </a:lvl8pPr>
            <a:lvl9pPr marL="2970666" indent="0">
              <a:buNone/>
              <a:defRPr sz="831"/>
            </a:lvl9pPr>
          </a:lstStyle>
          <a:p>
            <a:pPr lvl="0"/>
            <a:r>
              <a:rPr lang="en-US"/>
              <a:t>Edit Master text styles</a:t>
            </a:r>
          </a:p>
        </p:txBody>
      </p:sp>
      <p:sp>
        <p:nvSpPr>
          <p:cNvPr id="5" name="Date Placeholder 4">
            <a:extLst>
              <a:ext uri="{FF2B5EF4-FFF2-40B4-BE49-F238E27FC236}">
                <a16:creationId xmlns:a16="http://schemas.microsoft.com/office/drawing/2014/main" id="{AB39D9AD-F374-43AD-B3C1-78DC2FFF5DFA}"/>
              </a:ext>
            </a:extLst>
          </p:cNvPr>
          <p:cNvSpPr>
            <a:spLocks noGrp="1"/>
          </p:cNvSpPr>
          <p:nvPr>
            <p:ph type="dt" sz="half" idx="10"/>
          </p:nvPr>
        </p:nvSpPr>
        <p:spPr/>
        <p:txBody>
          <a:bodyPr/>
          <a:lstStyle/>
          <a:p>
            <a:fld id="{85DB5CA4-AB3F-4408-B9D0-B32A8C4FD7F4}" type="datetimeFigureOut">
              <a:rPr lang="en-GB" smtClean="0"/>
              <a:pPr/>
              <a:t>15/05/2019</a:t>
            </a:fld>
            <a:endParaRPr lang="en-GB"/>
          </a:p>
        </p:txBody>
      </p:sp>
      <p:sp>
        <p:nvSpPr>
          <p:cNvPr id="6" name="Footer Placeholder 5">
            <a:extLst>
              <a:ext uri="{FF2B5EF4-FFF2-40B4-BE49-F238E27FC236}">
                <a16:creationId xmlns:a16="http://schemas.microsoft.com/office/drawing/2014/main" id="{BD89646A-56E9-4A8F-A6A1-83D2FBF620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DBAD4B-5340-471D-B9BF-78A8DA01DB20}"/>
              </a:ext>
            </a:extLst>
          </p:cNvPr>
          <p:cNvSpPr>
            <a:spLocks noGrp="1"/>
          </p:cNvSpPr>
          <p:nvPr>
            <p:ph type="sldNum" sz="quarter" idx="12"/>
          </p:nvPr>
        </p:nvSpPr>
        <p:spPr/>
        <p:txBody>
          <a:bodyPr/>
          <a:lstStyle/>
          <a:p>
            <a:fld id="{618AB737-73E0-4CC6-8827-E677427FCECE}" type="slidenum">
              <a:rPr lang="en-GB" smtClean="0"/>
              <a:pPr/>
              <a:t>‹#›</a:t>
            </a:fld>
            <a:endParaRPr lang="en-GB"/>
          </a:p>
        </p:txBody>
      </p:sp>
    </p:spTree>
    <p:extLst>
      <p:ext uri="{BB962C8B-B14F-4D97-AF65-F5344CB8AC3E}">
        <p14:creationId xmlns:p14="http://schemas.microsoft.com/office/powerpoint/2010/main" val="292435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C9BE-D73D-4B1B-9E4D-2164F54A7B2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ECE583-FB5F-4D08-9F55-F93183BE63A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F5AD59-CC2C-4646-8BE6-FEC052E92904}"/>
              </a:ext>
            </a:extLst>
          </p:cNvPr>
          <p:cNvSpPr>
            <a:spLocks noGrp="1"/>
          </p:cNvSpPr>
          <p:nvPr>
            <p:ph type="dt" sz="half" idx="10"/>
          </p:nvPr>
        </p:nvSpPr>
        <p:spPr/>
        <p:txBody>
          <a:bodyPr/>
          <a:lstStyle/>
          <a:p>
            <a:fld id="{85DB5CA4-AB3F-4408-B9D0-B32A8C4FD7F4}" type="datetimeFigureOut">
              <a:rPr lang="en-GB" smtClean="0"/>
              <a:pPr/>
              <a:t>15/05/2019</a:t>
            </a:fld>
            <a:endParaRPr lang="en-GB"/>
          </a:p>
        </p:txBody>
      </p:sp>
      <p:sp>
        <p:nvSpPr>
          <p:cNvPr id="5" name="Footer Placeholder 4">
            <a:extLst>
              <a:ext uri="{FF2B5EF4-FFF2-40B4-BE49-F238E27FC236}">
                <a16:creationId xmlns:a16="http://schemas.microsoft.com/office/drawing/2014/main" id="{1FEA2E27-7E87-494D-A89A-068373ED00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292C33-FC4F-47C3-BFAD-5F14BAAF26F7}"/>
              </a:ext>
            </a:extLst>
          </p:cNvPr>
          <p:cNvSpPr>
            <a:spLocks noGrp="1"/>
          </p:cNvSpPr>
          <p:nvPr>
            <p:ph type="sldNum" sz="quarter" idx="12"/>
          </p:nvPr>
        </p:nvSpPr>
        <p:spPr/>
        <p:txBody>
          <a:bodyPr/>
          <a:lstStyle/>
          <a:p>
            <a:fld id="{618AB737-73E0-4CC6-8827-E677427FCECE}" type="slidenum">
              <a:rPr lang="en-GB" smtClean="0"/>
              <a:pPr/>
              <a:t>‹#›</a:t>
            </a:fld>
            <a:endParaRPr lang="en-GB"/>
          </a:p>
        </p:txBody>
      </p:sp>
    </p:spTree>
    <p:extLst>
      <p:ext uri="{BB962C8B-B14F-4D97-AF65-F5344CB8AC3E}">
        <p14:creationId xmlns:p14="http://schemas.microsoft.com/office/powerpoint/2010/main" val="1813000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7271B7-D76F-4E63-A6EE-D7D9D48EBA53}"/>
              </a:ext>
            </a:extLst>
          </p:cNvPr>
          <p:cNvSpPr>
            <a:spLocks noGrp="1"/>
          </p:cNvSpPr>
          <p:nvPr>
            <p:ph type="title" orient="vert"/>
          </p:nvPr>
        </p:nvSpPr>
        <p:spPr>
          <a:xfrm>
            <a:off x="6543677" y="365126"/>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138C94-3A47-40C1-AD90-C762065C8698}"/>
              </a:ext>
            </a:extLst>
          </p:cNvPr>
          <p:cNvSpPr>
            <a:spLocks noGrp="1"/>
          </p:cNvSpPr>
          <p:nvPr>
            <p:ph type="body" orient="vert" idx="1"/>
          </p:nvPr>
        </p:nvSpPr>
        <p:spPr>
          <a:xfrm>
            <a:off x="628652" y="365126"/>
            <a:ext cx="5800724"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48B8CF-3EF5-467C-82D3-B4EA66516CCA}"/>
              </a:ext>
            </a:extLst>
          </p:cNvPr>
          <p:cNvSpPr>
            <a:spLocks noGrp="1"/>
          </p:cNvSpPr>
          <p:nvPr>
            <p:ph type="dt" sz="half" idx="10"/>
          </p:nvPr>
        </p:nvSpPr>
        <p:spPr/>
        <p:txBody>
          <a:bodyPr/>
          <a:lstStyle/>
          <a:p>
            <a:fld id="{85DB5CA4-AB3F-4408-B9D0-B32A8C4FD7F4}" type="datetimeFigureOut">
              <a:rPr lang="en-GB" smtClean="0"/>
              <a:pPr/>
              <a:t>15/05/2019</a:t>
            </a:fld>
            <a:endParaRPr lang="en-GB"/>
          </a:p>
        </p:txBody>
      </p:sp>
      <p:sp>
        <p:nvSpPr>
          <p:cNvPr id="5" name="Footer Placeholder 4">
            <a:extLst>
              <a:ext uri="{FF2B5EF4-FFF2-40B4-BE49-F238E27FC236}">
                <a16:creationId xmlns:a16="http://schemas.microsoft.com/office/drawing/2014/main" id="{05032B6B-9F0B-4C5C-9650-5C9CEE2BB1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A21C97-4F92-4EF1-90D5-AE1EC5E77740}"/>
              </a:ext>
            </a:extLst>
          </p:cNvPr>
          <p:cNvSpPr>
            <a:spLocks noGrp="1"/>
          </p:cNvSpPr>
          <p:nvPr>
            <p:ph type="sldNum" sz="quarter" idx="12"/>
          </p:nvPr>
        </p:nvSpPr>
        <p:spPr/>
        <p:txBody>
          <a:bodyPr/>
          <a:lstStyle/>
          <a:p>
            <a:fld id="{618AB737-73E0-4CC6-8827-E677427FCECE}" type="slidenum">
              <a:rPr lang="en-GB" smtClean="0"/>
              <a:pPr/>
              <a:t>‹#›</a:t>
            </a:fld>
            <a:endParaRPr lang="en-GB"/>
          </a:p>
        </p:txBody>
      </p:sp>
    </p:spTree>
    <p:extLst>
      <p:ext uri="{BB962C8B-B14F-4D97-AF65-F5344CB8AC3E}">
        <p14:creationId xmlns:p14="http://schemas.microsoft.com/office/powerpoint/2010/main" val="101467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3729567"/>
            <a:ext cx="9144000" cy="312843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364066" y="2815166"/>
            <a:ext cx="8432801" cy="1517782"/>
            <a:chOff x="364066" y="3297766"/>
            <a:chExt cx="8432801" cy="1517782"/>
          </a:xfrm>
        </p:grpSpPr>
        <p:grpSp>
          <p:nvGrpSpPr>
            <p:cNvPr id="8" name="Group 7"/>
            <p:cNvGrpSpPr/>
            <p:nvPr userDrawn="1"/>
          </p:nvGrpSpPr>
          <p:grpSpPr>
            <a:xfrm>
              <a:off x="364066" y="3297766"/>
              <a:ext cx="8432801" cy="1186103"/>
              <a:chOff x="364066" y="5190066"/>
              <a:chExt cx="8432801" cy="1186103"/>
            </a:xfrm>
          </p:grpSpPr>
          <p:grpSp>
            <p:nvGrpSpPr>
              <p:cNvPr id="9" name="Group 8"/>
              <p:cNvGrpSpPr/>
              <p:nvPr userDrawn="1"/>
            </p:nvGrpSpPr>
            <p:grpSpPr>
              <a:xfrm>
                <a:off x="364066" y="5190066"/>
                <a:ext cx="8432801" cy="931333"/>
                <a:chOff x="364066" y="5215448"/>
                <a:chExt cx="8432801" cy="897486"/>
              </a:xfrm>
            </p:grpSpPr>
            <p:sp>
              <p:nvSpPr>
                <p:cNvPr id="15" name="Rounded Rectangle 14"/>
                <p:cNvSpPr/>
                <p:nvPr userDrawn="1"/>
              </p:nvSpPr>
              <p:spPr>
                <a:xfrm>
                  <a:off x="364066" y="5469467"/>
                  <a:ext cx="8432801" cy="643467"/>
                </a:xfrm>
                <a:prstGeom prst="roundRect">
                  <a:avLst>
                    <a:gd name="adj" fmla="val 3772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userDrawn="1"/>
              </p:nvSpPr>
              <p:spPr>
                <a:xfrm>
                  <a:off x="364066" y="5215448"/>
                  <a:ext cx="8432801" cy="643467"/>
                </a:xfrm>
                <a:prstGeom prst="roundRect">
                  <a:avLst>
                    <a:gd name="adj" fmla="val 377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p:cNvGrpSpPr/>
              <p:nvPr userDrawn="1"/>
            </p:nvGrpSpPr>
            <p:grpSpPr>
              <a:xfrm>
                <a:off x="4029882" y="5812367"/>
                <a:ext cx="1132796" cy="563802"/>
                <a:chOff x="4029882" y="5812367"/>
                <a:chExt cx="1132796" cy="563802"/>
              </a:xfrm>
            </p:grpSpPr>
            <p:sp>
              <p:nvSpPr>
                <p:cNvPr id="11" name="Rectangle 10"/>
                <p:cNvSpPr/>
                <p:nvPr/>
              </p:nvSpPr>
              <p:spPr>
                <a:xfrm>
                  <a:off x="4271018" y="5812367"/>
                  <a:ext cx="618269" cy="304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hord 11"/>
                <p:cNvSpPr/>
                <p:nvPr userDrawn="1"/>
              </p:nvSpPr>
              <p:spPr>
                <a:xfrm rot="5400000">
                  <a:off x="4047882" y="5840916"/>
                  <a:ext cx="504000" cy="540000"/>
                </a:xfrm>
                <a:prstGeom prst="chord">
                  <a:avLst>
                    <a:gd name="adj1" fmla="val 5339122"/>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hord 12"/>
                <p:cNvSpPr/>
                <p:nvPr/>
              </p:nvSpPr>
              <p:spPr>
                <a:xfrm rot="5400000">
                  <a:off x="4610829" y="5824320"/>
                  <a:ext cx="517251" cy="586447"/>
                </a:xfrm>
                <a:prstGeom prst="chord">
                  <a:avLst>
                    <a:gd name="adj1" fmla="val 5347190"/>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262552" y="6104467"/>
                  <a:ext cx="618269" cy="271702"/>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18" name="Chord 17"/>
            <p:cNvSpPr/>
            <p:nvPr userDrawn="1"/>
          </p:nvSpPr>
          <p:spPr>
            <a:xfrm rot="5400000">
              <a:off x="3989786" y="4226984"/>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hord 18"/>
            <p:cNvSpPr/>
            <p:nvPr userDrawn="1"/>
          </p:nvSpPr>
          <p:spPr>
            <a:xfrm rot="5400000">
              <a:off x="4576233" y="4229101"/>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722313" y="2376018"/>
            <a:ext cx="7772400" cy="737971"/>
          </a:xfrm>
          <a:prstGeom prst="rect">
            <a:avLst/>
          </a:prstGeom>
        </p:spPr>
        <p:txBody>
          <a:bodyPr anchor="t"/>
          <a:lstStyle>
            <a:lvl1pPr algn="l">
              <a:defRPr sz="4000" b="0" cap="none">
                <a:solidFill>
                  <a:srgbClr val="A00054"/>
                </a:solidFill>
                <a:latin typeface="Bitter"/>
                <a:cs typeface="Bitter"/>
              </a:defRPr>
            </a:lvl1pPr>
          </a:lstStyle>
          <a:p>
            <a:r>
              <a:rPr lang="en-GB" dirty="0"/>
              <a:t>Click to edit Master title style</a:t>
            </a:r>
            <a:endParaRPr lang="en-US" dirty="0"/>
          </a:p>
        </p:txBody>
      </p:sp>
      <p:sp>
        <p:nvSpPr>
          <p:cNvPr id="3" name="Text Placeholder 2"/>
          <p:cNvSpPr>
            <a:spLocks noGrp="1"/>
          </p:cNvSpPr>
          <p:nvPr>
            <p:ph type="body" idx="1"/>
          </p:nvPr>
        </p:nvSpPr>
        <p:spPr>
          <a:xfrm>
            <a:off x="722313" y="1587500"/>
            <a:ext cx="7772400" cy="533400"/>
          </a:xfrm>
        </p:spPr>
        <p:txBody>
          <a:bodyPr anchor="b"/>
          <a:lstStyle>
            <a:lvl1pPr marL="0" indent="0">
              <a:buNone/>
              <a:defRPr sz="2000">
                <a:solidFill>
                  <a:schemeClr val="tx1">
                    <a:tint val="75000"/>
                  </a:schemeClr>
                </a:solidFill>
                <a:latin typeface="Bitter"/>
                <a:cs typeface="Bitte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012759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307571"/>
            <a:ext cx="8229600" cy="639762"/>
          </a:xfrm>
          <a:prstGeom prst="rect">
            <a:avLst/>
          </a:prstGeom>
        </p:spPr>
        <p:txBody>
          <a:bodyPr/>
          <a:lstStyle>
            <a:lvl1pPr algn="l">
              <a:defRPr sz="3600">
                <a:solidFill>
                  <a:srgbClr val="9E0063"/>
                </a:solidFill>
                <a:latin typeface="Bitter"/>
                <a:cs typeface="Bitter"/>
              </a:defRPr>
            </a:lvl1pPr>
          </a:lstStyle>
          <a:p>
            <a:r>
              <a:rPr lang="en-GB" dirty="0"/>
              <a:t>Click to edit Master title style</a:t>
            </a:r>
            <a:endParaRPr lang="en-US" dirty="0"/>
          </a:p>
        </p:txBody>
      </p:sp>
      <p:sp>
        <p:nvSpPr>
          <p:cNvPr id="9" name="Content Placeholder 2"/>
          <p:cNvSpPr>
            <a:spLocks noGrp="1"/>
          </p:cNvSpPr>
          <p:nvPr>
            <p:ph idx="1"/>
          </p:nvPr>
        </p:nvSpPr>
        <p:spPr>
          <a:xfrm>
            <a:off x="457200" y="2269048"/>
            <a:ext cx="3668713" cy="2214052"/>
          </a:xfrm>
        </p:spPr>
        <p:txBody>
          <a:bodyPr/>
          <a:lstStyle>
            <a:lvl1pPr>
              <a:defRPr sz="2400">
                <a:solidFill>
                  <a:srgbClr val="333333"/>
                </a:solidFill>
                <a:latin typeface="Arial"/>
                <a:cs typeface="Arial"/>
              </a:defRPr>
            </a:lvl1pPr>
            <a:lvl2pPr>
              <a:defRPr sz="1800">
                <a:solidFill>
                  <a:srgbClr val="333333"/>
                </a:solidFill>
                <a:latin typeface="Arial"/>
                <a:cs typeface="Arial"/>
              </a:defRPr>
            </a:lvl2pPr>
            <a:lvl3pPr>
              <a:defRPr sz="1600">
                <a:solidFill>
                  <a:srgbClr val="333333"/>
                </a:solidFill>
                <a:latin typeface="Arial"/>
                <a:cs typeface="Arial"/>
              </a:defRPr>
            </a:lvl3pPr>
            <a:lvl4pPr>
              <a:defRPr sz="1400">
                <a:solidFill>
                  <a:srgbClr val="333333"/>
                </a:solidFill>
                <a:latin typeface="Arial"/>
                <a:cs typeface="Arial"/>
              </a:defRPr>
            </a:lvl4pPr>
            <a:lvl5pPr>
              <a:defRPr sz="1400">
                <a:solidFill>
                  <a:srgbClr val="333333"/>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grpSp>
        <p:nvGrpSpPr>
          <p:cNvPr id="2" name="Group 1"/>
          <p:cNvGrpSpPr/>
          <p:nvPr userDrawn="1"/>
        </p:nvGrpSpPr>
        <p:grpSpPr>
          <a:xfrm>
            <a:off x="0" y="5190066"/>
            <a:ext cx="9144000" cy="1667934"/>
            <a:chOff x="0" y="5190066"/>
            <a:chExt cx="9144000" cy="1667934"/>
          </a:xfrm>
        </p:grpSpPr>
        <p:sp>
          <p:nvSpPr>
            <p:cNvPr id="21" name="Rectangle 20"/>
            <p:cNvSpPr/>
            <p:nvPr userDrawn="1"/>
          </p:nvSpPr>
          <p:spPr>
            <a:xfrm>
              <a:off x="0" y="6104467"/>
              <a:ext cx="9144000" cy="75353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364066" y="5190066"/>
              <a:ext cx="8432801" cy="1186103"/>
              <a:chOff x="364066" y="5190066"/>
              <a:chExt cx="8432801" cy="1186103"/>
            </a:xfrm>
          </p:grpSpPr>
          <p:grpSp>
            <p:nvGrpSpPr>
              <p:cNvPr id="23" name="Group 22"/>
              <p:cNvGrpSpPr/>
              <p:nvPr userDrawn="1"/>
            </p:nvGrpSpPr>
            <p:grpSpPr>
              <a:xfrm>
                <a:off x="364066" y="5190066"/>
                <a:ext cx="8432801" cy="931333"/>
                <a:chOff x="364066" y="5215448"/>
                <a:chExt cx="8432801" cy="897486"/>
              </a:xfrm>
            </p:grpSpPr>
            <p:sp>
              <p:nvSpPr>
                <p:cNvPr id="29" name="Rounded Rectangle 28"/>
                <p:cNvSpPr/>
                <p:nvPr userDrawn="1"/>
              </p:nvSpPr>
              <p:spPr>
                <a:xfrm>
                  <a:off x="364066" y="5469467"/>
                  <a:ext cx="8432801" cy="643467"/>
                </a:xfrm>
                <a:prstGeom prst="roundRect">
                  <a:avLst>
                    <a:gd name="adj" fmla="val 3772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p:nvPr userDrawn="1"/>
              </p:nvSpPr>
              <p:spPr>
                <a:xfrm>
                  <a:off x="364066" y="5215448"/>
                  <a:ext cx="8432801" cy="643467"/>
                </a:xfrm>
                <a:prstGeom prst="roundRect">
                  <a:avLst>
                    <a:gd name="adj" fmla="val 377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p:nvPr userDrawn="1"/>
            </p:nvGrpSpPr>
            <p:grpSpPr>
              <a:xfrm>
                <a:off x="4029882" y="5812367"/>
                <a:ext cx="1132796" cy="563802"/>
                <a:chOff x="4029882" y="5812367"/>
                <a:chExt cx="1132796" cy="563802"/>
              </a:xfrm>
            </p:grpSpPr>
            <p:sp>
              <p:nvSpPr>
                <p:cNvPr id="25" name="Rectangle 24"/>
                <p:cNvSpPr/>
                <p:nvPr/>
              </p:nvSpPr>
              <p:spPr>
                <a:xfrm>
                  <a:off x="4271018" y="5812367"/>
                  <a:ext cx="618269" cy="304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Chord 25"/>
                <p:cNvSpPr/>
                <p:nvPr userDrawn="1"/>
              </p:nvSpPr>
              <p:spPr>
                <a:xfrm rot="5400000">
                  <a:off x="4047882" y="5840916"/>
                  <a:ext cx="504000" cy="540000"/>
                </a:xfrm>
                <a:prstGeom prst="chord">
                  <a:avLst>
                    <a:gd name="adj1" fmla="val 5339122"/>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Chord 26"/>
                <p:cNvSpPr/>
                <p:nvPr/>
              </p:nvSpPr>
              <p:spPr>
                <a:xfrm rot="5400000">
                  <a:off x="4610829" y="5824320"/>
                  <a:ext cx="517251" cy="586447"/>
                </a:xfrm>
                <a:prstGeom prst="chord">
                  <a:avLst>
                    <a:gd name="adj1" fmla="val 5347190"/>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4262552" y="6104467"/>
                  <a:ext cx="618269" cy="271702"/>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32" name="Chord 31"/>
            <p:cNvSpPr/>
            <p:nvPr userDrawn="1"/>
          </p:nvSpPr>
          <p:spPr>
            <a:xfrm rot="5400000">
              <a:off x="3989786" y="6119284"/>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Chord 32"/>
            <p:cNvSpPr/>
            <p:nvPr userDrawn="1"/>
          </p:nvSpPr>
          <p:spPr>
            <a:xfrm rot="5400000">
              <a:off x="4576233" y="6121401"/>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Content Placeholder 2"/>
          <p:cNvSpPr>
            <a:spLocks noGrp="1"/>
          </p:cNvSpPr>
          <p:nvPr>
            <p:ph idx="10"/>
          </p:nvPr>
        </p:nvSpPr>
        <p:spPr>
          <a:xfrm>
            <a:off x="5018087" y="2269048"/>
            <a:ext cx="3668713" cy="2214052"/>
          </a:xfrm>
        </p:spPr>
        <p:txBody>
          <a:bodyPr/>
          <a:lstStyle>
            <a:lvl1pPr>
              <a:defRPr sz="2400">
                <a:solidFill>
                  <a:srgbClr val="333333"/>
                </a:solidFill>
                <a:latin typeface="Arial"/>
                <a:cs typeface="Arial"/>
              </a:defRPr>
            </a:lvl1pPr>
            <a:lvl2pPr>
              <a:defRPr sz="1800">
                <a:solidFill>
                  <a:srgbClr val="333333"/>
                </a:solidFill>
                <a:latin typeface="Arial"/>
                <a:cs typeface="Arial"/>
              </a:defRPr>
            </a:lvl2pPr>
            <a:lvl3pPr>
              <a:defRPr sz="1600">
                <a:solidFill>
                  <a:srgbClr val="333333"/>
                </a:solidFill>
                <a:latin typeface="Arial"/>
                <a:cs typeface="Arial"/>
              </a:defRPr>
            </a:lvl3pPr>
            <a:lvl4pPr>
              <a:defRPr sz="1400">
                <a:solidFill>
                  <a:srgbClr val="333333"/>
                </a:solidFill>
                <a:latin typeface="Arial"/>
                <a:cs typeface="Arial"/>
              </a:defRPr>
            </a:lvl4pPr>
            <a:lvl5pPr>
              <a:defRPr sz="1400">
                <a:solidFill>
                  <a:srgbClr val="333333"/>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93406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1" name="Group 10"/>
          <p:cNvGrpSpPr/>
          <p:nvPr userDrawn="1"/>
        </p:nvGrpSpPr>
        <p:grpSpPr>
          <a:xfrm>
            <a:off x="0" y="5190066"/>
            <a:ext cx="9144000" cy="1667934"/>
            <a:chOff x="0" y="5190066"/>
            <a:chExt cx="9144000" cy="1667934"/>
          </a:xfrm>
        </p:grpSpPr>
        <p:sp>
          <p:nvSpPr>
            <p:cNvPr id="12" name="Rectangle 11"/>
            <p:cNvSpPr/>
            <p:nvPr userDrawn="1"/>
          </p:nvSpPr>
          <p:spPr>
            <a:xfrm>
              <a:off x="0" y="6104467"/>
              <a:ext cx="9144000" cy="75353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userDrawn="1"/>
          </p:nvGrpSpPr>
          <p:grpSpPr>
            <a:xfrm>
              <a:off x="364066" y="5190066"/>
              <a:ext cx="8432801" cy="1186103"/>
              <a:chOff x="364066" y="5190066"/>
              <a:chExt cx="8432801" cy="1186103"/>
            </a:xfrm>
          </p:grpSpPr>
          <p:grpSp>
            <p:nvGrpSpPr>
              <p:cNvPr id="16" name="Group 15"/>
              <p:cNvGrpSpPr/>
              <p:nvPr userDrawn="1"/>
            </p:nvGrpSpPr>
            <p:grpSpPr>
              <a:xfrm>
                <a:off x="364066" y="5190066"/>
                <a:ext cx="8432801" cy="931333"/>
                <a:chOff x="364066" y="5215448"/>
                <a:chExt cx="8432801" cy="897486"/>
              </a:xfrm>
            </p:grpSpPr>
            <p:sp>
              <p:nvSpPr>
                <p:cNvPr id="22" name="Rounded Rectangle 21"/>
                <p:cNvSpPr/>
                <p:nvPr userDrawn="1"/>
              </p:nvSpPr>
              <p:spPr>
                <a:xfrm>
                  <a:off x="364066" y="5469467"/>
                  <a:ext cx="8432801" cy="643467"/>
                </a:xfrm>
                <a:prstGeom prst="roundRect">
                  <a:avLst>
                    <a:gd name="adj" fmla="val 3772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364066" y="5215448"/>
                  <a:ext cx="8432801" cy="643467"/>
                </a:xfrm>
                <a:prstGeom prst="roundRect">
                  <a:avLst>
                    <a:gd name="adj" fmla="val 377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userDrawn="1"/>
            </p:nvGrpSpPr>
            <p:grpSpPr>
              <a:xfrm>
                <a:off x="4029882" y="5812367"/>
                <a:ext cx="1132796" cy="563802"/>
                <a:chOff x="4029882" y="5812367"/>
                <a:chExt cx="1132796" cy="563802"/>
              </a:xfrm>
            </p:grpSpPr>
            <p:sp>
              <p:nvSpPr>
                <p:cNvPr id="18" name="Rectangle 17"/>
                <p:cNvSpPr/>
                <p:nvPr/>
              </p:nvSpPr>
              <p:spPr>
                <a:xfrm>
                  <a:off x="4271018" y="5812367"/>
                  <a:ext cx="618269" cy="304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Chord 18"/>
                <p:cNvSpPr/>
                <p:nvPr userDrawn="1"/>
              </p:nvSpPr>
              <p:spPr>
                <a:xfrm rot="5400000">
                  <a:off x="4047882" y="5840916"/>
                  <a:ext cx="504000" cy="540000"/>
                </a:xfrm>
                <a:prstGeom prst="chord">
                  <a:avLst>
                    <a:gd name="adj1" fmla="val 5339122"/>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hord 19"/>
                <p:cNvSpPr/>
                <p:nvPr/>
              </p:nvSpPr>
              <p:spPr>
                <a:xfrm rot="5400000">
                  <a:off x="4610829" y="5824320"/>
                  <a:ext cx="517251" cy="586447"/>
                </a:xfrm>
                <a:prstGeom prst="chord">
                  <a:avLst>
                    <a:gd name="adj1" fmla="val 5347190"/>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4262552" y="6104467"/>
                  <a:ext cx="618269" cy="271702"/>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14" name="Chord 13"/>
            <p:cNvSpPr/>
            <p:nvPr userDrawn="1"/>
          </p:nvSpPr>
          <p:spPr>
            <a:xfrm rot="5400000">
              <a:off x="3989786" y="6119284"/>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hord 14"/>
            <p:cNvSpPr/>
            <p:nvPr userDrawn="1"/>
          </p:nvSpPr>
          <p:spPr>
            <a:xfrm rot="5400000">
              <a:off x="4576233" y="6121401"/>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 Placeholder 2"/>
          <p:cNvSpPr>
            <a:spLocks noGrp="1"/>
          </p:cNvSpPr>
          <p:nvPr>
            <p:ph type="body" idx="1"/>
          </p:nvPr>
        </p:nvSpPr>
        <p:spPr>
          <a:xfrm>
            <a:off x="457200" y="24368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3381375"/>
            <a:ext cx="4040188" cy="2752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24368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3381375"/>
            <a:ext cx="4041775" cy="2752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1"/>
          <p:cNvSpPr>
            <a:spLocks noGrp="1"/>
          </p:cNvSpPr>
          <p:nvPr>
            <p:ph type="title"/>
          </p:nvPr>
        </p:nvSpPr>
        <p:spPr>
          <a:xfrm>
            <a:off x="457200" y="1307571"/>
            <a:ext cx="8229600" cy="639762"/>
          </a:xfrm>
          <a:prstGeom prst="rect">
            <a:avLst/>
          </a:prstGeom>
        </p:spPr>
        <p:txBody>
          <a:bodyPr/>
          <a:lstStyle>
            <a:lvl1pPr algn="l">
              <a:defRPr sz="3600">
                <a:solidFill>
                  <a:srgbClr val="9E0063"/>
                </a:solidFill>
                <a:latin typeface="Bitter"/>
                <a:cs typeface="Bitter"/>
              </a:defRPr>
            </a:lvl1pPr>
          </a:lstStyle>
          <a:p>
            <a:r>
              <a:rPr lang="en-GB" dirty="0"/>
              <a:t>Click to edit Master title style</a:t>
            </a:r>
            <a:endParaRPr lang="en-US" dirty="0"/>
          </a:p>
        </p:txBody>
      </p:sp>
    </p:spTree>
    <p:extLst>
      <p:ext uri="{BB962C8B-B14F-4D97-AF65-F5344CB8AC3E}">
        <p14:creationId xmlns:p14="http://schemas.microsoft.com/office/powerpoint/2010/main" val="81345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7" name="Group 6"/>
          <p:cNvGrpSpPr/>
          <p:nvPr userDrawn="1"/>
        </p:nvGrpSpPr>
        <p:grpSpPr>
          <a:xfrm>
            <a:off x="0" y="5190066"/>
            <a:ext cx="9144000" cy="1667934"/>
            <a:chOff x="0" y="5190066"/>
            <a:chExt cx="9144000" cy="1667934"/>
          </a:xfrm>
        </p:grpSpPr>
        <p:sp>
          <p:nvSpPr>
            <p:cNvPr id="8" name="Rectangle 7"/>
            <p:cNvSpPr/>
            <p:nvPr userDrawn="1"/>
          </p:nvSpPr>
          <p:spPr>
            <a:xfrm>
              <a:off x="0" y="6104467"/>
              <a:ext cx="9144000" cy="75353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364066" y="5190066"/>
              <a:ext cx="8432801" cy="1186103"/>
              <a:chOff x="364066" y="5190066"/>
              <a:chExt cx="8432801" cy="1186103"/>
            </a:xfrm>
          </p:grpSpPr>
          <p:grpSp>
            <p:nvGrpSpPr>
              <p:cNvPr id="12" name="Group 11"/>
              <p:cNvGrpSpPr/>
              <p:nvPr userDrawn="1"/>
            </p:nvGrpSpPr>
            <p:grpSpPr>
              <a:xfrm>
                <a:off x="364066" y="5190066"/>
                <a:ext cx="8432801" cy="931333"/>
                <a:chOff x="364066" y="5215448"/>
                <a:chExt cx="8432801" cy="897486"/>
              </a:xfrm>
            </p:grpSpPr>
            <p:sp>
              <p:nvSpPr>
                <p:cNvPr id="18" name="Rounded Rectangle 17"/>
                <p:cNvSpPr/>
                <p:nvPr userDrawn="1"/>
              </p:nvSpPr>
              <p:spPr>
                <a:xfrm>
                  <a:off x="364066" y="5469467"/>
                  <a:ext cx="8432801" cy="643467"/>
                </a:xfrm>
                <a:prstGeom prst="roundRect">
                  <a:avLst>
                    <a:gd name="adj" fmla="val 3772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userDrawn="1"/>
              </p:nvSpPr>
              <p:spPr>
                <a:xfrm>
                  <a:off x="364066" y="5215448"/>
                  <a:ext cx="8432801" cy="643467"/>
                </a:xfrm>
                <a:prstGeom prst="roundRect">
                  <a:avLst>
                    <a:gd name="adj" fmla="val 377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4029882" y="5812367"/>
                <a:ext cx="1132796" cy="563802"/>
                <a:chOff x="4029882" y="5812367"/>
                <a:chExt cx="1132796" cy="563802"/>
              </a:xfrm>
            </p:grpSpPr>
            <p:sp>
              <p:nvSpPr>
                <p:cNvPr id="14" name="Rectangle 13"/>
                <p:cNvSpPr/>
                <p:nvPr/>
              </p:nvSpPr>
              <p:spPr>
                <a:xfrm>
                  <a:off x="4271018" y="5812367"/>
                  <a:ext cx="618269" cy="304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Chord 14"/>
                <p:cNvSpPr/>
                <p:nvPr userDrawn="1"/>
              </p:nvSpPr>
              <p:spPr>
                <a:xfrm rot="5400000">
                  <a:off x="4047882" y="5840916"/>
                  <a:ext cx="504000" cy="540000"/>
                </a:xfrm>
                <a:prstGeom prst="chord">
                  <a:avLst>
                    <a:gd name="adj1" fmla="val 5339122"/>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hord 15"/>
                <p:cNvSpPr/>
                <p:nvPr/>
              </p:nvSpPr>
              <p:spPr>
                <a:xfrm rot="5400000">
                  <a:off x="4610829" y="5824320"/>
                  <a:ext cx="517251" cy="586447"/>
                </a:xfrm>
                <a:prstGeom prst="chord">
                  <a:avLst>
                    <a:gd name="adj1" fmla="val 5347190"/>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262552" y="6104467"/>
                  <a:ext cx="618269" cy="271702"/>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10" name="Chord 9"/>
            <p:cNvSpPr/>
            <p:nvPr userDrawn="1"/>
          </p:nvSpPr>
          <p:spPr>
            <a:xfrm rot="5400000">
              <a:off x="3989786" y="6119284"/>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hord 10"/>
            <p:cNvSpPr/>
            <p:nvPr userDrawn="1"/>
          </p:nvSpPr>
          <p:spPr>
            <a:xfrm rot="5400000">
              <a:off x="4576233" y="6121401"/>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itle 1"/>
          <p:cNvSpPr txBox="1">
            <a:spLocks/>
          </p:cNvSpPr>
          <p:nvPr userDrawn="1"/>
        </p:nvSpPr>
        <p:spPr>
          <a:xfrm>
            <a:off x="457200" y="1307571"/>
            <a:ext cx="8229600" cy="639762"/>
          </a:xfrm>
          <a:prstGeom prst="rect">
            <a:avLst/>
          </a:prstGeom>
        </p:spPr>
        <p:txBody>
          <a:bodyPr/>
          <a:lstStyle>
            <a:lvl1pPr algn="l" defTabSz="457200" rtl="0" eaLnBrk="1" latinLnBrk="0" hangingPunct="1">
              <a:spcBef>
                <a:spcPct val="0"/>
              </a:spcBef>
              <a:buNone/>
              <a:defRPr sz="3600" kern="1200">
                <a:solidFill>
                  <a:srgbClr val="9E0063"/>
                </a:solidFill>
                <a:latin typeface="Bitter"/>
                <a:ea typeface="+mj-ea"/>
                <a:cs typeface="Bitter"/>
              </a:defRPr>
            </a:lvl1pPr>
          </a:lstStyle>
          <a:p>
            <a:r>
              <a:rPr lang="en-GB" dirty="0"/>
              <a:t>Click to edit Master title style</a:t>
            </a:r>
            <a:endParaRPr lang="en-US" dirty="0"/>
          </a:p>
        </p:txBody>
      </p:sp>
    </p:spTree>
    <p:extLst>
      <p:ext uri="{BB962C8B-B14F-4D97-AF65-F5344CB8AC3E}">
        <p14:creationId xmlns:p14="http://schemas.microsoft.com/office/powerpoint/2010/main" val="165450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userDrawn="1"/>
        </p:nvGrpSpPr>
        <p:grpSpPr>
          <a:xfrm>
            <a:off x="0" y="5190066"/>
            <a:ext cx="9144000" cy="1667934"/>
            <a:chOff x="0" y="5190066"/>
            <a:chExt cx="9144000" cy="1667934"/>
          </a:xfrm>
        </p:grpSpPr>
        <p:sp>
          <p:nvSpPr>
            <p:cNvPr id="6" name="Rectangle 5"/>
            <p:cNvSpPr/>
            <p:nvPr userDrawn="1"/>
          </p:nvSpPr>
          <p:spPr>
            <a:xfrm>
              <a:off x="0" y="6104467"/>
              <a:ext cx="9144000" cy="75353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364066" y="5190066"/>
              <a:ext cx="8432801" cy="1186103"/>
              <a:chOff x="364066" y="5190066"/>
              <a:chExt cx="8432801" cy="1186103"/>
            </a:xfrm>
          </p:grpSpPr>
          <p:grpSp>
            <p:nvGrpSpPr>
              <p:cNvPr id="10" name="Group 9"/>
              <p:cNvGrpSpPr/>
              <p:nvPr userDrawn="1"/>
            </p:nvGrpSpPr>
            <p:grpSpPr>
              <a:xfrm>
                <a:off x="364066" y="5190066"/>
                <a:ext cx="8432801" cy="931333"/>
                <a:chOff x="364066" y="5215448"/>
                <a:chExt cx="8432801" cy="897486"/>
              </a:xfrm>
            </p:grpSpPr>
            <p:sp>
              <p:nvSpPr>
                <p:cNvPr id="16" name="Rounded Rectangle 15"/>
                <p:cNvSpPr/>
                <p:nvPr userDrawn="1"/>
              </p:nvSpPr>
              <p:spPr>
                <a:xfrm>
                  <a:off x="364066" y="5469467"/>
                  <a:ext cx="8432801" cy="643467"/>
                </a:xfrm>
                <a:prstGeom prst="roundRect">
                  <a:avLst>
                    <a:gd name="adj" fmla="val 3772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userDrawn="1"/>
              </p:nvSpPr>
              <p:spPr>
                <a:xfrm>
                  <a:off x="364066" y="5215448"/>
                  <a:ext cx="8432801" cy="643467"/>
                </a:xfrm>
                <a:prstGeom prst="roundRect">
                  <a:avLst>
                    <a:gd name="adj" fmla="val 377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userDrawn="1"/>
            </p:nvGrpSpPr>
            <p:grpSpPr>
              <a:xfrm>
                <a:off x="4029882" y="5812367"/>
                <a:ext cx="1132796" cy="563802"/>
                <a:chOff x="4029882" y="5812367"/>
                <a:chExt cx="1132796" cy="563802"/>
              </a:xfrm>
            </p:grpSpPr>
            <p:sp>
              <p:nvSpPr>
                <p:cNvPr id="12" name="Rectangle 11"/>
                <p:cNvSpPr/>
                <p:nvPr/>
              </p:nvSpPr>
              <p:spPr>
                <a:xfrm>
                  <a:off x="4271018" y="5812367"/>
                  <a:ext cx="618269" cy="304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Chord 12"/>
                <p:cNvSpPr/>
                <p:nvPr userDrawn="1"/>
              </p:nvSpPr>
              <p:spPr>
                <a:xfrm rot="5400000">
                  <a:off x="4047882" y="5840916"/>
                  <a:ext cx="504000" cy="540000"/>
                </a:xfrm>
                <a:prstGeom prst="chord">
                  <a:avLst>
                    <a:gd name="adj1" fmla="val 5339122"/>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hord 13"/>
                <p:cNvSpPr/>
                <p:nvPr/>
              </p:nvSpPr>
              <p:spPr>
                <a:xfrm rot="5400000">
                  <a:off x="4610829" y="5824320"/>
                  <a:ext cx="517251" cy="586447"/>
                </a:xfrm>
                <a:prstGeom prst="chord">
                  <a:avLst>
                    <a:gd name="adj1" fmla="val 5347190"/>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262552" y="6104467"/>
                  <a:ext cx="618269" cy="271702"/>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8" name="Chord 7"/>
            <p:cNvSpPr/>
            <p:nvPr userDrawn="1"/>
          </p:nvSpPr>
          <p:spPr>
            <a:xfrm rot="5400000">
              <a:off x="3989786" y="6119284"/>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hord 8"/>
            <p:cNvSpPr/>
            <p:nvPr userDrawn="1"/>
          </p:nvSpPr>
          <p:spPr>
            <a:xfrm rot="5400000">
              <a:off x="4576233" y="6121401"/>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3415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userDrawn="1"/>
        </p:nvGrpSpPr>
        <p:grpSpPr>
          <a:xfrm>
            <a:off x="0" y="5190066"/>
            <a:ext cx="9144000" cy="1667934"/>
            <a:chOff x="0" y="5190066"/>
            <a:chExt cx="9144000" cy="1667934"/>
          </a:xfrm>
        </p:grpSpPr>
        <p:sp>
          <p:nvSpPr>
            <p:cNvPr id="9" name="Rectangle 8"/>
            <p:cNvSpPr/>
            <p:nvPr userDrawn="1"/>
          </p:nvSpPr>
          <p:spPr>
            <a:xfrm>
              <a:off x="0" y="6104467"/>
              <a:ext cx="9144000" cy="75353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userDrawn="1"/>
          </p:nvGrpSpPr>
          <p:grpSpPr>
            <a:xfrm>
              <a:off x="364066" y="5190066"/>
              <a:ext cx="8432801" cy="1186103"/>
              <a:chOff x="364066" y="5190066"/>
              <a:chExt cx="8432801" cy="1186103"/>
            </a:xfrm>
          </p:grpSpPr>
          <p:grpSp>
            <p:nvGrpSpPr>
              <p:cNvPr id="13" name="Group 12"/>
              <p:cNvGrpSpPr/>
              <p:nvPr userDrawn="1"/>
            </p:nvGrpSpPr>
            <p:grpSpPr>
              <a:xfrm>
                <a:off x="364066" y="5190066"/>
                <a:ext cx="8432801" cy="931333"/>
                <a:chOff x="364066" y="5215448"/>
                <a:chExt cx="8432801" cy="897486"/>
              </a:xfrm>
            </p:grpSpPr>
            <p:sp>
              <p:nvSpPr>
                <p:cNvPr id="19" name="Rounded Rectangle 18"/>
                <p:cNvSpPr/>
                <p:nvPr userDrawn="1"/>
              </p:nvSpPr>
              <p:spPr>
                <a:xfrm>
                  <a:off x="364066" y="5469467"/>
                  <a:ext cx="8432801" cy="643467"/>
                </a:xfrm>
                <a:prstGeom prst="roundRect">
                  <a:avLst>
                    <a:gd name="adj" fmla="val 3772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userDrawn="1"/>
              </p:nvSpPr>
              <p:spPr>
                <a:xfrm>
                  <a:off x="364066" y="5215448"/>
                  <a:ext cx="8432801" cy="643467"/>
                </a:xfrm>
                <a:prstGeom prst="roundRect">
                  <a:avLst>
                    <a:gd name="adj" fmla="val 377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p:cNvGrpSpPr/>
              <p:nvPr userDrawn="1"/>
            </p:nvGrpSpPr>
            <p:grpSpPr>
              <a:xfrm>
                <a:off x="4029882" y="5812367"/>
                <a:ext cx="1132796" cy="563802"/>
                <a:chOff x="4029882" y="5812367"/>
                <a:chExt cx="1132796" cy="563802"/>
              </a:xfrm>
            </p:grpSpPr>
            <p:sp>
              <p:nvSpPr>
                <p:cNvPr id="15" name="Rectangle 14"/>
                <p:cNvSpPr/>
                <p:nvPr/>
              </p:nvSpPr>
              <p:spPr>
                <a:xfrm>
                  <a:off x="4271018" y="5812367"/>
                  <a:ext cx="618269" cy="304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hord 15"/>
                <p:cNvSpPr/>
                <p:nvPr userDrawn="1"/>
              </p:nvSpPr>
              <p:spPr>
                <a:xfrm rot="5400000">
                  <a:off x="4047882" y="5840916"/>
                  <a:ext cx="504000" cy="540000"/>
                </a:xfrm>
                <a:prstGeom prst="chord">
                  <a:avLst>
                    <a:gd name="adj1" fmla="val 5339122"/>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Chord 16"/>
                <p:cNvSpPr/>
                <p:nvPr/>
              </p:nvSpPr>
              <p:spPr>
                <a:xfrm rot="5400000">
                  <a:off x="4610829" y="5824320"/>
                  <a:ext cx="517251" cy="586447"/>
                </a:xfrm>
                <a:prstGeom prst="chord">
                  <a:avLst>
                    <a:gd name="adj1" fmla="val 5347190"/>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262552" y="6104467"/>
                  <a:ext cx="618269" cy="271702"/>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11" name="Chord 10"/>
            <p:cNvSpPr/>
            <p:nvPr userDrawn="1"/>
          </p:nvSpPr>
          <p:spPr>
            <a:xfrm rot="5400000">
              <a:off x="3989786" y="6119284"/>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hord 11"/>
            <p:cNvSpPr/>
            <p:nvPr userDrawn="1"/>
          </p:nvSpPr>
          <p:spPr>
            <a:xfrm rot="5400000">
              <a:off x="4576233" y="6121401"/>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1416050"/>
            <a:ext cx="3008313" cy="793750"/>
          </a:xfrm>
          <a:prstGeom prst="rect">
            <a:avLst/>
          </a:prstGeom>
        </p:spPr>
        <p:txBody>
          <a:bodyPr anchor="b"/>
          <a:lstStyle>
            <a:lvl1pPr algn="l">
              <a:defRPr sz="2000" b="1"/>
            </a:lvl1pPr>
          </a:lstStyle>
          <a:p>
            <a:r>
              <a:rPr lang="en-GB" dirty="0"/>
              <a:t>Click to edit Master title style</a:t>
            </a:r>
            <a:endParaRPr lang="en-US" dirty="0"/>
          </a:p>
        </p:txBody>
      </p:sp>
      <p:sp>
        <p:nvSpPr>
          <p:cNvPr id="3" name="Content Placeholder 2"/>
          <p:cNvSpPr>
            <a:spLocks noGrp="1"/>
          </p:cNvSpPr>
          <p:nvPr>
            <p:ph idx="1"/>
          </p:nvPr>
        </p:nvSpPr>
        <p:spPr>
          <a:xfrm>
            <a:off x="3575050" y="1356768"/>
            <a:ext cx="5111750" cy="40968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2510365"/>
            <a:ext cx="3008313" cy="29432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Tree>
    <p:extLst>
      <p:ext uri="{BB962C8B-B14F-4D97-AF65-F5344CB8AC3E}">
        <p14:creationId xmlns:p14="http://schemas.microsoft.com/office/powerpoint/2010/main" val="3976386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userDrawn="1"/>
        </p:nvGrpSpPr>
        <p:grpSpPr>
          <a:xfrm>
            <a:off x="0" y="5190066"/>
            <a:ext cx="9144000" cy="1667934"/>
            <a:chOff x="0" y="5190066"/>
            <a:chExt cx="9144000" cy="1667934"/>
          </a:xfrm>
        </p:grpSpPr>
        <p:sp>
          <p:nvSpPr>
            <p:cNvPr id="10" name="Rectangle 9"/>
            <p:cNvSpPr/>
            <p:nvPr userDrawn="1"/>
          </p:nvSpPr>
          <p:spPr>
            <a:xfrm>
              <a:off x="0" y="6104467"/>
              <a:ext cx="9144000" cy="75353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364066" y="5190066"/>
              <a:ext cx="8432801" cy="1186103"/>
              <a:chOff x="364066" y="5190066"/>
              <a:chExt cx="8432801" cy="1186103"/>
            </a:xfrm>
          </p:grpSpPr>
          <p:grpSp>
            <p:nvGrpSpPr>
              <p:cNvPr id="14" name="Group 13"/>
              <p:cNvGrpSpPr/>
              <p:nvPr userDrawn="1"/>
            </p:nvGrpSpPr>
            <p:grpSpPr>
              <a:xfrm>
                <a:off x="364066" y="5190066"/>
                <a:ext cx="8432801" cy="931333"/>
                <a:chOff x="364066" y="5215448"/>
                <a:chExt cx="8432801" cy="897486"/>
              </a:xfrm>
            </p:grpSpPr>
            <p:sp>
              <p:nvSpPr>
                <p:cNvPr id="20" name="Rounded Rectangle 19"/>
                <p:cNvSpPr/>
                <p:nvPr userDrawn="1"/>
              </p:nvSpPr>
              <p:spPr>
                <a:xfrm>
                  <a:off x="364066" y="5469467"/>
                  <a:ext cx="8432801" cy="643467"/>
                </a:xfrm>
                <a:prstGeom prst="roundRect">
                  <a:avLst>
                    <a:gd name="adj" fmla="val 3772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364066" y="5215448"/>
                  <a:ext cx="8432801" cy="643467"/>
                </a:xfrm>
                <a:prstGeom prst="roundRect">
                  <a:avLst>
                    <a:gd name="adj" fmla="val 377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userDrawn="1"/>
            </p:nvGrpSpPr>
            <p:grpSpPr>
              <a:xfrm>
                <a:off x="4029882" y="5812367"/>
                <a:ext cx="1132796" cy="563802"/>
                <a:chOff x="4029882" y="5812367"/>
                <a:chExt cx="1132796" cy="563802"/>
              </a:xfrm>
            </p:grpSpPr>
            <p:sp>
              <p:nvSpPr>
                <p:cNvPr id="16" name="Rectangle 15"/>
                <p:cNvSpPr/>
                <p:nvPr/>
              </p:nvSpPr>
              <p:spPr>
                <a:xfrm>
                  <a:off x="4271018" y="5812367"/>
                  <a:ext cx="618269" cy="304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Chord 16"/>
                <p:cNvSpPr/>
                <p:nvPr userDrawn="1"/>
              </p:nvSpPr>
              <p:spPr>
                <a:xfrm rot="5400000">
                  <a:off x="4047882" y="5840916"/>
                  <a:ext cx="504000" cy="540000"/>
                </a:xfrm>
                <a:prstGeom prst="chord">
                  <a:avLst>
                    <a:gd name="adj1" fmla="val 5339122"/>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hord 17"/>
                <p:cNvSpPr/>
                <p:nvPr/>
              </p:nvSpPr>
              <p:spPr>
                <a:xfrm rot="5400000">
                  <a:off x="4610829" y="5824320"/>
                  <a:ext cx="517251" cy="586447"/>
                </a:xfrm>
                <a:prstGeom prst="chord">
                  <a:avLst>
                    <a:gd name="adj1" fmla="val 5347190"/>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4262552" y="6104467"/>
                  <a:ext cx="618269" cy="271702"/>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12" name="Chord 11"/>
            <p:cNvSpPr/>
            <p:nvPr userDrawn="1"/>
          </p:nvSpPr>
          <p:spPr>
            <a:xfrm rot="5400000">
              <a:off x="3989786" y="6119284"/>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hord 12"/>
            <p:cNvSpPr/>
            <p:nvPr userDrawn="1"/>
          </p:nvSpPr>
          <p:spPr>
            <a:xfrm rot="5400000">
              <a:off x="4576233" y="6121401"/>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cs typeface="Arial"/>
              </a:defRPr>
            </a:lvl1pPr>
          </a:lstStyle>
          <a:p>
            <a:r>
              <a:rPr lang="en-GB" dirty="0"/>
              <a:t>Click to edit Master title style</a:t>
            </a:r>
            <a:endParaRPr lang="en-US" dirty="0"/>
          </a:p>
        </p:txBody>
      </p:sp>
      <p:sp>
        <p:nvSpPr>
          <p:cNvPr id="3" name="Picture Placeholder 2"/>
          <p:cNvSpPr>
            <a:spLocks noGrp="1"/>
          </p:cNvSpPr>
          <p:nvPr>
            <p:ph type="pic" idx="1"/>
          </p:nvPr>
        </p:nvSpPr>
        <p:spPr>
          <a:xfrm>
            <a:off x="1792288" y="1454150"/>
            <a:ext cx="5486400" cy="3273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Tree>
    <p:extLst>
      <p:ext uri="{BB962C8B-B14F-4D97-AF65-F5344CB8AC3E}">
        <p14:creationId xmlns:p14="http://schemas.microsoft.com/office/powerpoint/2010/main" val="3389256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descr="header-logos.png"/>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0" y="0"/>
            <a:ext cx="9144000" cy="1054100"/>
          </a:xfrm>
          <a:prstGeom prst="rect">
            <a:avLst/>
          </a:prstGeom>
        </p:spPr>
      </p:pic>
    </p:spTree>
    <p:extLst>
      <p:ext uri="{BB962C8B-B14F-4D97-AF65-F5344CB8AC3E}">
        <p14:creationId xmlns:p14="http://schemas.microsoft.com/office/powerpoint/2010/main" val="2027519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33333"/>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333333"/>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333333"/>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333333"/>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8686A"/>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43393C-E3C2-4829-A745-786C65EE9325}"/>
              </a:ext>
            </a:extLst>
          </p:cNvPr>
          <p:cNvSpPr>
            <a:spLocks noGrp="1"/>
          </p:cNvSpPr>
          <p:nvPr>
            <p:ph type="title"/>
          </p:nvPr>
        </p:nvSpPr>
        <p:spPr>
          <a:xfrm>
            <a:off x="628651" y="365129"/>
            <a:ext cx="7886700" cy="1325563"/>
          </a:xfrm>
          <a:prstGeom prst="rect">
            <a:avLst/>
          </a:prstGeom>
        </p:spPr>
        <p:txBody>
          <a:bodyPr vert="horz" lIns="80453" tIns="40227" rIns="80453" bIns="40227"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14239D-5E8C-4CA7-8F3B-98779D553BE7}"/>
              </a:ext>
            </a:extLst>
          </p:cNvPr>
          <p:cNvSpPr>
            <a:spLocks noGrp="1"/>
          </p:cNvSpPr>
          <p:nvPr>
            <p:ph type="body" idx="1"/>
          </p:nvPr>
        </p:nvSpPr>
        <p:spPr>
          <a:xfrm>
            <a:off x="628651" y="1825627"/>
            <a:ext cx="7886700" cy="4351339"/>
          </a:xfrm>
          <a:prstGeom prst="rect">
            <a:avLst/>
          </a:prstGeom>
        </p:spPr>
        <p:txBody>
          <a:bodyPr vert="horz" lIns="80453" tIns="40227" rIns="80453" bIns="40227"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F45632-A90E-4FC6-95FA-95DEAD7568FB}"/>
              </a:ext>
            </a:extLst>
          </p:cNvPr>
          <p:cNvSpPr>
            <a:spLocks noGrp="1"/>
          </p:cNvSpPr>
          <p:nvPr>
            <p:ph type="dt" sz="half" idx="2"/>
          </p:nvPr>
        </p:nvSpPr>
        <p:spPr>
          <a:xfrm>
            <a:off x="628650" y="6356353"/>
            <a:ext cx="2057400" cy="365126"/>
          </a:xfrm>
          <a:prstGeom prst="rect">
            <a:avLst/>
          </a:prstGeom>
        </p:spPr>
        <p:txBody>
          <a:bodyPr vert="horz" lIns="80453" tIns="40227" rIns="80453" bIns="40227" rtlCol="0" anchor="ctr"/>
          <a:lstStyle>
            <a:lvl1pPr algn="l">
              <a:defRPr sz="923">
                <a:solidFill>
                  <a:schemeClr val="tx1">
                    <a:tint val="75000"/>
                  </a:schemeClr>
                </a:solidFill>
              </a:defRPr>
            </a:lvl1pPr>
          </a:lstStyle>
          <a:p>
            <a:fld id="{85DB5CA4-AB3F-4408-B9D0-B32A8C4FD7F4}" type="datetimeFigureOut">
              <a:rPr lang="en-GB" smtClean="0"/>
              <a:pPr/>
              <a:t>15/05/2019</a:t>
            </a:fld>
            <a:endParaRPr lang="en-GB"/>
          </a:p>
        </p:txBody>
      </p:sp>
      <p:sp>
        <p:nvSpPr>
          <p:cNvPr id="5" name="Footer Placeholder 4">
            <a:extLst>
              <a:ext uri="{FF2B5EF4-FFF2-40B4-BE49-F238E27FC236}">
                <a16:creationId xmlns:a16="http://schemas.microsoft.com/office/drawing/2014/main" id="{6862255B-58B3-496F-811F-5DF0689CB11F}"/>
              </a:ext>
            </a:extLst>
          </p:cNvPr>
          <p:cNvSpPr>
            <a:spLocks noGrp="1"/>
          </p:cNvSpPr>
          <p:nvPr>
            <p:ph type="ftr" sz="quarter" idx="3"/>
          </p:nvPr>
        </p:nvSpPr>
        <p:spPr>
          <a:xfrm>
            <a:off x="3028951" y="6356353"/>
            <a:ext cx="3086100" cy="365126"/>
          </a:xfrm>
          <a:prstGeom prst="rect">
            <a:avLst/>
          </a:prstGeom>
        </p:spPr>
        <p:txBody>
          <a:bodyPr vert="horz" lIns="80453" tIns="40227" rIns="80453" bIns="40227" rtlCol="0" anchor="ctr"/>
          <a:lstStyle>
            <a:lvl1pPr algn="ctr">
              <a:defRPr sz="923">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EEE2694-98CE-4817-9A99-C62B833016BD}"/>
              </a:ext>
            </a:extLst>
          </p:cNvPr>
          <p:cNvSpPr>
            <a:spLocks noGrp="1"/>
          </p:cNvSpPr>
          <p:nvPr>
            <p:ph type="sldNum" sz="quarter" idx="4"/>
          </p:nvPr>
        </p:nvSpPr>
        <p:spPr>
          <a:xfrm>
            <a:off x="6457950" y="6356353"/>
            <a:ext cx="2057400" cy="365126"/>
          </a:xfrm>
          <a:prstGeom prst="rect">
            <a:avLst/>
          </a:prstGeom>
        </p:spPr>
        <p:txBody>
          <a:bodyPr vert="horz" lIns="80453" tIns="40227" rIns="80453" bIns="40227" rtlCol="0" anchor="ctr"/>
          <a:lstStyle>
            <a:lvl1pPr algn="r">
              <a:defRPr sz="923">
                <a:solidFill>
                  <a:schemeClr val="tx1">
                    <a:tint val="75000"/>
                  </a:schemeClr>
                </a:solidFill>
              </a:defRPr>
            </a:lvl1pPr>
          </a:lstStyle>
          <a:p>
            <a:fld id="{618AB737-73E0-4CC6-8827-E677427FCECE}" type="slidenum">
              <a:rPr lang="en-GB" smtClean="0"/>
              <a:pPr/>
              <a:t>‹#›</a:t>
            </a:fld>
            <a:endParaRPr lang="en-GB"/>
          </a:p>
        </p:txBody>
      </p:sp>
    </p:spTree>
    <p:extLst>
      <p:ext uri="{BB962C8B-B14F-4D97-AF65-F5344CB8AC3E}">
        <p14:creationId xmlns:p14="http://schemas.microsoft.com/office/powerpoint/2010/main" val="260654730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742666"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185667" indent="-185667" algn="l" defTabSz="742666" rtl="0" eaLnBrk="1" latinLnBrk="0" hangingPunct="1">
        <a:lnSpc>
          <a:spcPct val="90000"/>
        </a:lnSpc>
        <a:spcBef>
          <a:spcPts val="812"/>
        </a:spcBef>
        <a:buFont typeface="Arial" panose="020B0604020202020204" pitchFamily="34" charset="0"/>
        <a:buChar char="•"/>
        <a:defRPr sz="2308" kern="1200">
          <a:solidFill>
            <a:schemeClr val="tx1"/>
          </a:solidFill>
          <a:latin typeface="+mn-lt"/>
          <a:ea typeface="+mn-ea"/>
          <a:cs typeface="+mn-cs"/>
        </a:defRPr>
      </a:lvl1pPr>
      <a:lvl2pPr marL="556999" indent="-185667" algn="l" defTabSz="742666" rtl="0" eaLnBrk="1" latinLnBrk="0" hangingPunct="1">
        <a:lnSpc>
          <a:spcPct val="90000"/>
        </a:lnSpc>
        <a:spcBef>
          <a:spcPts val="406"/>
        </a:spcBef>
        <a:buFont typeface="Arial" panose="020B0604020202020204" pitchFamily="34" charset="0"/>
        <a:buChar char="•"/>
        <a:defRPr sz="1939" kern="1200">
          <a:solidFill>
            <a:schemeClr val="tx1"/>
          </a:solidFill>
          <a:latin typeface="+mn-lt"/>
          <a:ea typeface="+mn-ea"/>
          <a:cs typeface="+mn-cs"/>
        </a:defRPr>
      </a:lvl2pPr>
      <a:lvl3pPr marL="928334" indent="-185667" algn="l" defTabSz="742666" rtl="0" eaLnBrk="1" latinLnBrk="0" hangingPunct="1">
        <a:lnSpc>
          <a:spcPct val="90000"/>
        </a:lnSpc>
        <a:spcBef>
          <a:spcPts val="406"/>
        </a:spcBef>
        <a:buFont typeface="Arial" panose="020B0604020202020204" pitchFamily="34" charset="0"/>
        <a:buChar char="•"/>
        <a:defRPr sz="1662" kern="1200">
          <a:solidFill>
            <a:schemeClr val="tx1"/>
          </a:solidFill>
          <a:latin typeface="+mn-lt"/>
          <a:ea typeface="+mn-ea"/>
          <a:cs typeface="+mn-cs"/>
        </a:defRPr>
      </a:lvl3pPr>
      <a:lvl4pPr marL="1299667" indent="-185667" algn="l" defTabSz="742666" rtl="0" eaLnBrk="1" latinLnBrk="0" hangingPunct="1">
        <a:lnSpc>
          <a:spcPct val="90000"/>
        </a:lnSpc>
        <a:spcBef>
          <a:spcPts val="406"/>
        </a:spcBef>
        <a:buFont typeface="Arial" panose="020B0604020202020204" pitchFamily="34" charset="0"/>
        <a:buChar char="•"/>
        <a:defRPr sz="1477" kern="1200">
          <a:solidFill>
            <a:schemeClr val="tx1"/>
          </a:solidFill>
          <a:latin typeface="+mn-lt"/>
          <a:ea typeface="+mn-ea"/>
          <a:cs typeface="+mn-cs"/>
        </a:defRPr>
      </a:lvl4pPr>
      <a:lvl5pPr marL="1671000" indent="-185667" algn="l" defTabSz="742666" rtl="0" eaLnBrk="1" latinLnBrk="0" hangingPunct="1">
        <a:lnSpc>
          <a:spcPct val="90000"/>
        </a:lnSpc>
        <a:spcBef>
          <a:spcPts val="406"/>
        </a:spcBef>
        <a:buFont typeface="Arial" panose="020B0604020202020204" pitchFamily="34" charset="0"/>
        <a:buChar char="•"/>
        <a:defRPr sz="1477" kern="1200">
          <a:solidFill>
            <a:schemeClr val="tx1"/>
          </a:solidFill>
          <a:latin typeface="+mn-lt"/>
          <a:ea typeface="+mn-ea"/>
          <a:cs typeface="+mn-cs"/>
        </a:defRPr>
      </a:lvl5pPr>
      <a:lvl6pPr marL="2042333" indent="-185667" algn="l" defTabSz="742666" rtl="0" eaLnBrk="1" latinLnBrk="0" hangingPunct="1">
        <a:lnSpc>
          <a:spcPct val="90000"/>
        </a:lnSpc>
        <a:spcBef>
          <a:spcPts val="406"/>
        </a:spcBef>
        <a:buFont typeface="Arial" panose="020B0604020202020204" pitchFamily="34" charset="0"/>
        <a:buChar char="•"/>
        <a:defRPr sz="1477" kern="1200">
          <a:solidFill>
            <a:schemeClr val="tx1"/>
          </a:solidFill>
          <a:latin typeface="+mn-lt"/>
          <a:ea typeface="+mn-ea"/>
          <a:cs typeface="+mn-cs"/>
        </a:defRPr>
      </a:lvl6pPr>
      <a:lvl7pPr marL="2413666" indent="-185667" algn="l" defTabSz="742666" rtl="0" eaLnBrk="1" latinLnBrk="0" hangingPunct="1">
        <a:lnSpc>
          <a:spcPct val="90000"/>
        </a:lnSpc>
        <a:spcBef>
          <a:spcPts val="406"/>
        </a:spcBef>
        <a:buFont typeface="Arial" panose="020B0604020202020204" pitchFamily="34" charset="0"/>
        <a:buChar char="•"/>
        <a:defRPr sz="1477" kern="1200">
          <a:solidFill>
            <a:schemeClr val="tx1"/>
          </a:solidFill>
          <a:latin typeface="+mn-lt"/>
          <a:ea typeface="+mn-ea"/>
          <a:cs typeface="+mn-cs"/>
        </a:defRPr>
      </a:lvl7pPr>
      <a:lvl8pPr marL="2784999" indent="-185667" algn="l" defTabSz="742666" rtl="0" eaLnBrk="1" latinLnBrk="0" hangingPunct="1">
        <a:lnSpc>
          <a:spcPct val="90000"/>
        </a:lnSpc>
        <a:spcBef>
          <a:spcPts val="406"/>
        </a:spcBef>
        <a:buFont typeface="Arial" panose="020B0604020202020204" pitchFamily="34" charset="0"/>
        <a:buChar char="•"/>
        <a:defRPr sz="1477" kern="1200">
          <a:solidFill>
            <a:schemeClr val="tx1"/>
          </a:solidFill>
          <a:latin typeface="+mn-lt"/>
          <a:ea typeface="+mn-ea"/>
          <a:cs typeface="+mn-cs"/>
        </a:defRPr>
      </a:lvl8pPr>
      <a:lvl9pPr marL="3156334" indent="-185667" algn="l" defTabSz="742666" rtl="0" eaLnBrk="1" latinLnBrk="0" hangingPunct="1">
        <a:lnSpc>
          <a:spcPct val="90000"/>
        </a:lnSpc>
        <a:spcBef>
          <a:spcPts val="406"/>
        </a:spcBef>
        <a:buFont typeface="Arial" panose="020B0604020202020204" pitchFamily="34" charset="0"/>
        <a:buChar char="•"/>
        <a:defRPr sz="1477" kern="1200">
          <a:solidFill>
            <a:schemeClr val="tx1"/>
          </a:solidFill>
          <a:latin typeface="+mn-lt"/>
          <a:ea typeface="+mn-ea"/>
          <a:cs typeface="+mn-cs"/>
        </a:defRPr>
      </a:lvl9pPr>
    </p:bodyStyle>
    <p:otherStyle>
      <a:defPPr>
        <a:defRPr lang="en-US"/>
      </a:defPPr>
      <a:lvl1pPr marL="0" algn="l" defTabSz="742666" rtl="0" eaLnBrk="1" latinLnBrk="0" hangingPunct="1">
        <a:defRPr sz="1477" kern="1200">
          <a:solidFill>
            <a:schemeClr val="tx1"/>
          </a:solidFill>
          <a:latin typeface="+mn-lt"/>
          <a:ea typeface="+mn-ea"/>
          <a:cs typeface="+mn-cs"/>
        </a:defRPr>
      </a:lvl1pPr>
      <a:lvl2pPr marL="371334" algn="l" defTabSz="742666" rtl="0" eaLnBrk="1" latinLnBrk="0" hangingPunct="1">
        <a:defRPr sz="1477" kern="1200">
          <a:solidFill>
            <a:schemeClr val="tx1"/>
          </a:solidFill>
          <a:latin typeface="+mn-lt"/>
          <a:ea typeface="+mn-ea"/>
          <a:cs typeface="+mn-cs"/>
        </a:defRPr>
      </a:lvl2pPr>
      <a:lvl3pPr marL="742666" algn="l" defTabSz="742666" rtl="0" eaLnBrk="1" latinLnBrk="0" hangingPunct="1">
        <a:defRPr sz="1477" kern="1200">
          <a:solidFill>
            <a:schemeClr val="tx1"/>
          </a:solidFill>
          <a:latin typeface="+mn-lt"/>
          <a:ea typeface="+mn-ea"/>
          <a:cs typeface="+mn-cs"/>
        </a:defRPr>
      </a:lvl3pPr>
      <a:lvl4pPr marL="1114001" algn="l" defTabSz="742666" rtl="0" eaLnBrk="1" latinLnBrk="0" hangingPunct="1">
        <a:defRPr sz="1477" kern="1200">
          <a:solidFill>
            <a:schemeClr val="tx1"/>
          </a:solidFill>
          <a:latin typeface="+mn-lt"/>
          <a:ea typeface="+mn-ea"/>
          <a:cs typeface="+mn-cs"/>
        </a:defRPr>
      </a:lvl4pPr>
      <a:lvl5pPr marL="1485333" algn="l" defTabSz="742666" rtl="0" eaLnBrk="1" latinLnBrk="0" hangingPunct="1">
        <a:defRPr sz="1477" kern="1200">
          <a:solidFill>
            <a:schemeClr val="tx1"/>
          </a:solidFill>
          <a:latin typeface="+mn-lt"/>
          <a:ea typeface="+mn-ea"/>
          <a:cs typeface="+mn-cs"/>
        </a:defRPr>
      </a:lvl5pPr>
      <a:lvl6pPr marL="1856667" algn="l" defTabSz="742666" rtl="0" eaLnBrk="1" latinLnBrk="0" hangingPunct="1">
        <a:defRPr sz="1477" kern="1200">
          <a:solidFill>
            <a:schemeClr val="tx1"/>
          </a:solidFill>
          <a:latin typeface="+mn-lt"/>
          <a:ea typeface="+mn-ea"/>
          <a:cs typeface="+mn-cs"/>
        </a:defRPr>
      </a:lvl6pPr>
      <a:lvl7pPr marL="2228000" algn="l" defTabSz="742666" rtl="0" eaLnBrk="1" latinLnBrk="0" hangingPunct="1">
        <a:defRPr sz="1477" kern="1200">
          <a:solidFill>
            <a:schemeClr val="tx1"/>
          </a:solidFill>
          <a:latin typeface="+mn-lt"/>
          <a:ea typeface="+mn-ea"/>
          <a:cs typeface="+mn-cs"/>
        </a:defRPr>
      </a:lvl7pPr>
      <a:lvl8pPr marL="2599333" algn="l" defTabSz="742666" rtl="0" eaLnBrk="1" latinLnBrk="0" hangingPunct="1">
        <a:defRPr sz="1477" kern="1200">
          <a:solidFill>
            <a:schemeClr val="tx1"/>
          </a:solidFill>
          <a:latin typeface="+mn-lt"/>
          <a:ea typeface="+mn-ea"/>
          <a:cs typeface="+mn-cs"/>
        </a:defRPr>
      </a:lvl8pPr>
      <a:lvl9pPr marL="2970666" algn="l" defTabSz="742666" rtl="0" eaLnBrk="1" latinLnBrk="0" hangingPunct="1">
        <a:defRPr sz="147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kfh.libraryservices.nhs.uk/for-employers/" TargetMode="External"/><Relationship Id="rId4" Type="http://schemas.openxmlformats.org/officeDocument/2006/relationships/hyperlink" Target="https://kfh.libraryservices.nhs.uk/staff-developmen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lists.libraryservices.nhs.uk/cgi-bin/mailman/listinfo/k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kfh.libraryservices.nhs.uk/patient-and-public-informatio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kfh.libraryservices.nhs.uk/resourcediscovery/"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kfh.libraryservices.nhs.uk/value-and-impac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cilip.org.uk/page/AMillionDecisions" TargetMode="Externa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hee.nhs.uk/our-work/library-knowledge-servic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hyperlink" Target="http://kfh.libraryservices.nhs.uk/value-and-impact-toolkit/kfh-impact-tools/impact-case-studies/"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hyperlink" Target="https://hee.nhs.uk/our-work/topol-review"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hyperlink" Target="https://kfh.libraryservices.nhs.uk/"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hyperlink" Target="mailto:Sue.Lacey-Bryant@hee.nhs.uk" TargetMode="External"/><Relationship Id="rId3" Type="http://schemas.openxmlformats.org/officeDocument/2006/relationships/image" Target="../media/image6.emf"/><Relationship Id="rId7" Type="http://schemas.openxmlformats.org/officeDocument/2006/relationships/hyperlink" Target="mailto:Helen.Bingham@hee.nhs.uk"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mailto:Louise.Goswami@hee.nhs.uk" TargetMode="External"/><Relationship Id="rId5" Type="http://schemas.openxmlformats.org/officeDocument/2006/relationships/hyperlink" Target="mailto:Ruth.Carlyle@hee.nhs.uk" TargetMode="External"/><Relationship Id="rId4" Type="http://schemas.openxmlformats.org/officeDocument/2006/relationships/hyperlink" Target="mailto:David.Stewart@hee.nhs.uk"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Gil.Young@hee.nhs.uk" TargetMode="External"/><Relationship Id="rId2" Type="http://schemas.openxmlformats.org/officeDocument/2006/relationships/hyperlink" Target="mailto:David.stewart@hee.nhs.uk"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kfh.libraryservices.nhs.uk/value-and-impact-toolkit/" TargetMode="External"/><Relationship Id="rId3" Type="http://schemas.openxmlformats.org/officeDocument/2006/relationships/hyperlink" Target="https://kfh.libraryservices.nhs.uk/learning-zone/" TargetMode="External"/><Relationship Id="rId7" Type="http://schemas.openxmlformats.org/officeDocument/2006/relationships/hyperlink" Target="https://kfh.libraryservices.nhs.uk/statistics-toolbox/"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hyperlink" Target="https://kfh.libraryservices.nhs.uk/tm-toolkit/" TargetMode="External"/><Relationship Id="rId5" Type="http://schemas.openxmlformats.org/officeDocument/2006/relationships/hyperlink" Target="https://kfh.libraryservices.nhs.uk/collaboration/" TargetMode="External"/><Relationship Id="rId4" Type="http://schemas.openxmlformats.org/officeDocument/2006/relationships/hyperlink" Target="https://kfh.libraryservices.nhs.uk/learning-zone/career-pathway-and-vocational-skills/cilip-pksb/" TargetMode="External"/><Relationship Id="rId9" Type="http://schemas.openxmlformats.org/officeDocument/2006/relationships/hyperlink" Target="https://kfh.libraryservices.nhs.uk/patient-and-public-information/ideas-bank-2/"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hee.nhs.uk/our-work/library-knowledge-service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hyperlink" Target="https://kfh.libraryservices.nhs.uk/knowledge-management/km-goals-tools-and-techniques/" TargetMode="External"/><Relationship Id="rId7" Type="http://schemas.openxmlformats.org/officeDocument/2006/relationships/hyperlink" Target="https://kfh.libraryservices.nhs.uk/current-awareness/best-practice/"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https://www.e-lfh.org.uk/programmes/literature-searching/" TargetMode="External"/><Relationship Id="rId5" Type="http://schemas.openxmlformats.org/officeDocument/2006/relationships/hyperlink" Target="https://www.e-lfh.org.uk/programmes/knowledge-mobilisation-framework/" TargetMode="External"/><Relationship Id="rId4" Type="http://schemas.openxmlformats.org/officeDocument/2006/relationships/hyperlink" Target="https://kfh.libraryservices.nhs.uk/knowledge-management/evidence-and-knowledge-self-assessment-too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hee.nhs.uk/our-work/library-knowledge-services"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diagramColors" Target="../diagrams/colors1.xml"/><Relationship Id="rId12"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14.jpeg"/><Relationship Id="rId5" Type="http://schemas.openxmlformats.org/officeDocument/2006/relationships/diagramLayout" Target="../diagrams/layout1.xml"/><Relationship Id="rId10" Type="http://schemas.openxmlformats.org/officeDocument/2006/relationships/image" Target="../media/image13.jpeg"/><Relationship Id="rId4" Type="http://schemas.openxmlformats.org/officeDocument/2006/relationships/diagramData" Target="../diagrams/data1.xml"/><Relationship Id="rId9" Type="http://schemas.openxmlformats.org/officeDocument/2006/relationships/image" Target="../media/image12.jpeg"/><Relationship Id="rId1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292192"/>
            <a:ext cx="7992533" cy="1470025"/>
          </a:xfrm>
        </p:spPr>
        <p:txBody>
          <a:bodyPr/>
          <a:lstStyle/>
          <a:p>
            <a:r>
              <a:rPr lang="en-GB" sz="2400" dirty="0">
                <a:solidFill>
                  <a:srgbClr val="9E0063"/>
                </a:solidFill>
                <a:latin typeface="Bitter"/>
                <a:ea typeface="+mn-ea"/>
                <a:cs typeface="Bitter"/>
              </a:rPr>
              <a:t>Knowledge for Healthcare</a:t>
            </a:r>
            <a:br>
              <a:rPr lang="en-GB" sz="2000" dirty="0">
                <a:solidFill>
                  <a:srgbClr val="9E0063"/>
                </a:solidFill>
                <a:latin typeface="Bitter"/>
                <a:ea typeface="+mn-ea"/>
                <a:cs typeface="Bitter"/>
              </a:rPr>
            </a:br>
            <a:r>
              <a:rPr lang="en-GB" sz="3600" dirty="0">
                <a:solidFill>
                  <a:srgbClr val="9E0063"/>
                </a:solidFill>
                <a:latin typeface="Bitter"/>
                <a:cs typeface="Bitter"/>
              </a:rPr>
              <a:t>Becoming Business Critical…. </a:t>
            </a:r>
            <a:br>
              <a:rPr lang="en-GB" sz="3600" dirty="0">
                <a:solidFill>
                  <a:srgbClr val="9E0063"/>
                </a:solidFill>
                <a:latin typeface="Bitter"/>
                <a:cs typeface="Bitter"/>
              </a:rPr>
            </a:br>
            <a:r>
              <a:rPr lang="en-GB" sz="3600" dirty="0">
                <a:solidFill>
                  <a:srgbClr val="9E0063"/>
                </a:solidFill>
                <a:latin typeface="Bitter"/>
                <a:cs typeface="Bitter"/>
              </a:rPr>
              <a:t>Making it </a:t>
            </a:r>
            <a:r>
              <a:rPr lang="en-GB" sz="3600" dirty="0">
                <a:solidFill>
                  <a:srgbClr val="9E0063"/>
                </a:solidFill>
              </a:rPr>
              <a:t>happen</a:t>
            </a:r>
            <a:br>
              <a:rPr lang="en-GB" sz="3600" dirty="0"/>
            </a:br>
            <a:br>
              <a:rPr lang="en-GB" sz="2000" dirty="0">
                <a:solidFill>
                  <a:srgbClr val="9E0063"/>
                </a:solidFill>
              </a:rPr>
            </a:br>
            <a:endParaRPr lang="en-GB" sz="2000" dirty="0">
              <a:solidFill>
                <a:srgbClr val="9E0063"/>
              </a:solidFill>
              <a:ea typeface="+mn-ea"/>
            </a:endParaRPr>
          </a:p>
        </p:txBody>
      </p:sp>
      <p:pic>
        <p:nvPicPr>
          <p:cNvPr id="4" name="Picture 3"/>
          <p:cNvPicPr>
            <a:picLocks noChangeAspect="1"/>
          </p:cNvPicPr>
          <p:nvPr/>
        </p:nvPicPr>
        <p:blipFill>
          <a:blip r:embed="rId3"/>
          <a:stretch>
            <a:fillRect/>
          </a:stretch>
        </p:blipFill>
        <p:spPr>
          <a:xfrm>
            <a:off x="0" y="3687236"/>
            <a:ext cx="9144000" cy="3238500"/>
          </a:xfrm>
          <a:prstGeom prst="rect">
            <a:avLst/>
          </a:prstGeom>
        </p:spPr>
      </p:pic>
      <p:pic>
        <p:nvPicPr>
          <p:cNvPr id="6" name="Picture 5"/>
          <p:cNvPicPr>
            <a:picLocks noChangeAspect="1"/>
          </p:cNvPicPr>
          <p:nvPr/>
        </p:nvPicPr>
        <p:blipFill>
          <a:blip r:embed="rId4"/>
          <a:stretch>
            <a:fillRect/>
          </a:stretch>
        </p:blipFill>
        <p:spPr>
          <a:xfrm>
            <a:off x="491067" y="5808133"/>
            <a:ext cx="1155700" cy="749300"/>
          </a:xfrm>
          <a:prstGeom prst="rect">
            <a:avLst/>
          </a:prstGeom>
        </p:spPr>
      </p:pic>
      <p:pic>
        <p:nvPicPr>
          <p:cNvPr id="7" name="Picture 6"/>
          <p:cNvPicPr>
            <a:picLocks noChangeAspect="1"/>
          </p:cNvPicPr>
          <p:nvPr/>
        </p:nvPicPr>
        <p:blipFill>
          <a:blip r:embed="rId5"/>
          <a:stretch>
            <a:fillRect/>
          </a:stretch>
        </p:blipFill>
        <p:spPr>
          <a:xfrm>
            <a:off x="6662056" y="5601216"/>
            <a:ext cx="2134809" cy="1256783"/>
          </a:xfrm>
          <a:prstGeom prst="rect">
            <a:avLst/>
          </a:prstGeom>
        </p:spPr>
      </p:pic>
      <p:sp>
        <p:nvSpPr>
          <p:cNvPr id="5" name="TextBox 4"/>
          <p:cNvSpPr txBox="1"/>
          <p:nvPr/>
        </p:nvSpPr>
        <p:spPr>
          <a:xfrm>
            <a:off x="6980462" y="5822936"/>
            <a:ext cx="1497996" cy="646331"/>
          </a:xfrm>
          <a:prstGeom prst="rect">
            <a:avLst/>
          </a:prstGeom>
          <a:noFill/>
        </p:spPr>
        <p:txBody>
          <a:bodyPr wrap="square" rtlCol="0">
            <a:spAutoFit/>
          </a:bodyPr>
          <a:lstStyle/>
          <a:p>
            <a:pPr algn="ctr"/>
            <a:r>
              <a:rPr lang="en-GB" b="1" dirty="0">
                <a:solidFill>
                  <a:schemeClr val="bg1"/>
                </a:solidFill>
                <a:latin typeface="Arial" pitchFamily="34" charset="0"/>
                <a:cs typeface="Arial" pitchFamily="34" charset="0"/>
              </a:rPr>
              <a:t>16 May</a:t>
            </a:r>
            <a:r>
              <a:rPr lang="en-US" b="1" dirty="0">
                <a:solidFill>
                  <a:schemeClr val="bg1"/>
                </a:solidFill>
                <a:latin typeface="Arial" pitchFamily="34" charset="0"/>
                <a:cs typeface="Arial" pitchFamily="34" charset="0"/>
              </a:rPr>
              <a:t> 2019</a:t>
            </a:r>
          </a:p>
        </p:txBody>
      </p:sp>
      <p:pic>
        <p:nvPicPr>
          <p:cNvPr id="9" name="Picture 8" descr="book-graphic.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2553916"/>
            <a:ext cx="9144000" cy="1750169"/>
          </a:xfrm>
          <a:prstGeom prst="rect">
            <a:avLst/>
          </a:prstGeom>
        </p:spPr>
      </p:pic>
      <p:sp>
        <p:nvSpPr>
          <p:cNvPr id="3" name="TextBox 2">
            <a:extLst>
              <a:ext uri="{FF2B5EF4-FFF2-40B4-BE49-F238E27FC236}">
                <a16:creationId xmlns:a16="http://schemas.microsoft.com/office/drawing/2014/main" id="{E2330F3C-3A6A-405C-BC48-7A1CB023B379}"/>
              </a:ext>
            </a:extLst>
          </p:cNvPr>
          <p:cNvSpPr txBox="1"/>
          <p:nvPr/>
        </p:nvSpPr>
        <p:spPr>
          <a:xfrm>
            <a:off x="1159328" y="3967843"/>
            <a:ext cx="5255759" cy="1200329"/>
          </a:xfrm>
          <a:prstGeom prst="rect">
            <a:avLst/>
          </a:prstGeom>
          <a:noFill/>
        </p:spPr>
        <p:txBody>
          <a:bodyPr wrap="square" rtlCol="0">
            <a:spAutoFit/>
          </a:bodyPr>
          <a:lstStyle/>
          <a:p>
            <a:r>
              <a:rPr lang="en-GB" sz="2400" b="1" dirty="0"/>
              <a:t>David Stewart</a:t>
            </a:r>
          </a:p>
          <a:p>
            <a:r>
              <a:rPr lang="en-GB" sz="2400" b="1" dirty="0"/>
              <a:t>Regional Director of Health Library &amp; Knowledge Services North</a:t>
            </a:r>
          </a:p>
        </p:txBody>
      </p:sp>
    </p:spTree>
    <p:extLst>
      <p:ext uri="{BB962C8B-B14F-4D97-AF65-F5344CB8AC3E}">
        <p14:creationId xmlns:p14="http://schemas.microsoft.com/office/powerpoint/2010/main" val="2243180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40666-FE08-4396-BBEC-F3BB7D1EBCA4}"/>
              </a:ext>
            </a:extLst>
          </p:cNvPr>
          <p:cNvSpPr>
            <a:spLocks noGrp="1"/>
          </p:cNvSpPr>
          <p:nvPr>
            <p:ph type="title"/>
          </p:nvPr>
        </p:nvSpPr>
        <p:spPr/>
        <p:txBody>
          <a:bodyPr/>
          <a:lstStyle/>
          <a:p>
            <a:r>
              <a:rPr lang="en-US" dirty="0"/>
              <a:t>Partnerships</a:t>
            </a:r>
            <a:endParaRPr lang="en-GB" dirty="0"/>
          </a:p>
        </p:txBody>
      </p:sp>
      <p:sp>
        <p:nvSpPr>
          <p:cNvPr id="3" name="Content Placeholder 2">
            <a:extLst>
              <a:ext uri="{FF2B5EF4-FFF2-40B4-BE49-F238E27FC236}">
                <a16:creationId xmlns:a16="http://schemas.microsoft.com/office/drawing/2014/main" id="{A2AAADB2-6695-43B7-A700-D143988FD112}"/>
              </a:ext>
            </a:extLst>
          </p:cNvPr>
          <p:cNvSpPr>
            <a:spLocks noGrp="1"/>
          </p:cNvSpPr>
          <p:nvPr>
            <p:ph idx="1"/>
          </p:nvPr>
        </p:nvSpPr>
        <p:spPr>
          <a:xfrm>
            <a:off x="457200" y="2269047"/>
            <a:ext cx="4027714" cy="3281381"/>
          </a:xfrm>
        </p:spPr>
        <p:txBody>
          <a:bodyPr>
            <a:normAutofit fontScale="92500"/>
          </a:bodyPr>
          <a:lstStyle/>
          <a:p>
            <a:pPr marL="0" indent="0" defTabSz="914400">
              <a:buNone/>
            </a:pPr>
            <a:r>
              <a:rPr lang="en-GB" sz="2200" dirty="0"/>
              <a:t>Health Education England is committed to :</a:t>
            </a:r>
          </a:p>
          <a:p>
            <a:pPr defTabSz="914400">
              <a:buNone/>
            </a:pPr>
            <a:endParaRPr lang="en-GB" sz="2200" dirty="0"/>
          </a:p>
          <a:p>
            <a:pPr defTabSz="914400"/>
            <a:r>
              <a:rPr lang="en-GB" sz="2200" dirty="0"/>
              <a:t>learning from and partnering with other organisations across different sectors </a:t>
            </a:r>
          </a:p>
          <a:p>
            <a:pPr defTabSz="914400"/>
            <a:r>
              <a:rPr lang="en-GB" sz="2200" dirty="0"/>
              <a:t>strengthening working relationships across the library community</a:t>
            </a:r>
          </a:p>
          <a:p>
            <a:endParaRPr lang="en-GB" dirty="0"/>
          </a:p>
        </p:txBody>
      </p:sp>
      <p:pic>
        <p:nvPicPr>
          <p:cNvPr id="4" name="Picture 2">
            <a:extLst>
              <a:ext uri="{FF2B5EF4-FFF2-40B4-BE49-F238E27FC236}">
                <a16:creationId xmlns:a16="http://schemas.microsoft.com/office/drawing/2014/main" id="{ACCFF806-23D2-4D17-BE3E-D61C7CB9007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0271" y="2778078"/>
            <a:ext cx="250507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2D1ACA8E-4061-4F88-9B1F-FFCCD7999DA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70340" y="2689264"/>
            <a:ext cx="145732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A4650E75-FB0B-4A87-B983-DA4D3226D9D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076497" y="3612549"/>
            <a:ext cx="36195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D860D08F-BF45-4810-BAA2-324E63AAFA5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823502" y="4365699"/>
            <a:ext cx="1733756" cy="1014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462FF9DE-A3AF-4AFB-9053-8A3488E5D444}"/>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196372" y="4313467"/>
            <a:ext cx="134302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id="{E39DD274-42FB-45A3-9255-6D6C3CF19136}"/>
              </a:ext>
            </a:extLst>
          </p:cNvPr>
          <p:cNvPicPr>
            <a:picLocks noChangeAspect="1"/>
          </p:cNvPicPr>
          <p:nvPr/>
        </p:nvPicPr>
        <p:blipFill>
          <a:blip r:embed="rId8"/>
          <a:stretch>
            <a:fillRect/>
          </a:stretch>
        </p:blipFill>
        <p:spPr>
          <a:xfrm>
            <a:off x="6627533" y="1827586"/>
            <a:ext cx="2216946" cy="800100"/>
          </a:xfrm>
          <a:prstGeom prst="rect">
            <a:avLst/>
          </a:prstGeom>
        </p:spPr>
      </p:pic>
    </p:spTree>
    <p:extLst>
      <p:ext uri="{BB962C8B-B14F-4D97-AF65-F5344CB8AC3E}">
        <p14:creationId xmlns:p14="http://schemas.microsoft.com/office/powerpoint/2010/main" val="3687724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 Highlights</a:t>
            </a:r>
          </a:p>
        </p:txBody>
      </p:sp>
      <p:pic>
        <p:nvPicPr>
          <p:cNvPr id="5" name="Content Placeholder 4" descr="leadership prog 2018 cohort 2.png"/>
          <p:cNvPicPr>
            <a:picLocks noGrp="1" noChangeAspect="1"/>
          </p:cNvPicPr>
          <p:nvPr>
            <p:ph idx="1"/>
          </p:nvPr>
        </p:nvPicPr>
        <p:blipFill>
          <a:blip r:embed="rId3" cstate="screen">
            <a:extLst>
              <a:ext uri="{28A0092B-C50C-407E-A947-70E740481C1C}">
                <a14:useLocalDpi xmlns:a14="http://schemas.microsoft.com/office/drawing/2010/main"/>
              </a:ext>
            </a:extLst>
          </a:blip>
          <a:srcRect t="4622" b="4782"/>
          <a:stretch>
            <a:fillRect/>
          </a:stretch>
        </p:blipFill>
        <p:spPr>
          <a:xfrm>
            <a:off x="457200" y="1947333"/>
            <a:ext cx="5303912" cy="3584787"/>
          </a:xfrm>
          <a:prstGeom prst="roundRect">
            <a:avLst/>
          </a:prstGeom>
        </p:spPr>
      </p:pic>
      <p:pic>
        <p:nvPicPr>
          <p:cNvPr id="4" name="Picture 3" descr="CS43942 support library infographic.v2-0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02789" y="2177544"/>
            <a:ext cx="3341211" cy="335457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B324F-C25B-49B3-9F94-542473816A2D}"/>
              </a:ext>
            </a:extLst>
          </p:cNvPr>
          <p:cNvSpPr>
            <a:spLocks noGrp="1"/>
          </p:cNvSpPr>
          <p:nvPr>
            <p:ph type="title"/>
          </p:nvPr>
        </p:nvSpPr>
        <p:spPr>
          <a:xfrm>
            <a:off x="665479" y="1115179"/>
            <a:ext cx="8229600" cy="639762"/>
          </a:xfrm>
        </p:spPr>
        <p:txBody>
          <a:bodyPr/>
          <a:lstStyle/>
          <a:p>
            <a:r>
              <a:rPr lang="en-US" dirty="0"/>
              <a:t>Workforce development</a:t>
            </a:r>
            <a:endParaRPr lang="en-GB" dirty="0"/>
          </a:p>
        </p:txBody>
      </p:sp>
      <p:pic>
        <p:nvPicPr>
          <p:cNvPr id="6" name="Content Placeholder 5">
            <a:extLst>
              <a:ext uri="{FF2B5EF4-FFF2-40B4-BE49-F238E27FC236}">
                <a16:creationId xmlns:a16="http://schemas.microsoft.com/office/drawing/2014/main" id="{C957608B-2BDC-4A9D-832E-10AEFC44ACBC}"/>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025434" y="1711419"/>
            <a:ext cx="1946365" cy="2336701"/>
          </a:xfrm>
          <a:prstGeom prst="roundRect">
            <a:avLst/>
          </a:prstGeom>
        </p:spPr>
      </p:pic>
      <p:sp>
        <p:nvSpPr>
          <p:cNvPr id="7" name="TextBox 6">
            <a:extLst>
              <a:ext uri="{FF2B5EF4-FFF2-40B4-BE49-F238E27FC236}">
                <a16:creationId xmlns:a16="http://schemas.microsoft.com/office/drawing/2014/main" id="{D14E4C64-D763-45EC-BB2F-057C5B5B3D47}"/>
              </a:ext>
            </a:extLst>
          </p:cNvPr>
          <p:cNvSpPr txBox="1"/>
          <p:nvPr/>
        </p:nvSpPr>
        <p:spPr>
          <a:xfrm>
            <a:off x="431074" y="4233464"/>
            <a:ext cx="3135086" cy="1323439"/>
          </a:xfrm>
          <a:prstGeom prst="rect">
            <a:avLst/>
          </a:prstGeom>
          <a:solidFill>
            <a:srgbClr val="A00054"/>
          </a:solid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“It helped me to challenge myself whilst strengthening my effectiveness as a leader”</a:t>
            </a:r>
          </a:p>
          <a:p>
            <a:r>
              <a:rPr lang="en-US" sz="1600" dirty="0">
                <a:solidFill>
                  <a:schemeClr val="bg1"/>
                </a:solidFill>
                <a:latin typeface="Arial" panose="020B0604020202020204" pitchFamily="34" charset="0"/>
                <a:cs typeface="Arial" panose="020B0604020202020204" pitchFamily="34" charset="0"/>
              </a:rPr>
              <a:t>Doug Knock, LKS Manager Kings College Hospital NHS FT</a:t>
            </a:r>
            <a:endParaRPr lang="en-GB" sz="16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76E028E-DF22-4387-A737-E0E9C7B6FA06}"/>
              </a:ext>
            </a:extLst>
          </p:cNvPr>
          <p:cNvSpPr txBox="1"/>
          <p:nvPr/>
        </p:nvSpPr>
        <p:spPr>
          <a:xfrm>
            <a:off x="3592286" y="1940699"/>
            <a:ext cx="5133459"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Focus on employers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Greater collaboration toolkit</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New health module at Manchester Met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Leadership development</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National training events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Learning Zone</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Greater collaboration toolkit</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Embedded librarians &amp; knowledge specialists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Development Needs Analysis re-run 2019</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D7247A3-8D61-4B29-B2B3-62B501F5A67A}"/>
              </a:ext>
            </a:extLst>
          </p:cNvPr>
          <p:cNvSpPr/>
          <p:nvPr/>
        </p:nvSpPr>
        <p:spPr>
          <a:xfrm>
            <a:off x="384386" y="6216907"/>
            <a:ext cx="4572000" cy="430887"/>
          </a:xfrm>
          <a:prstGeom prst="rect">
            <a:avLst/>
          </a:prstGeom>
        </p:spPr>
        <p:txBody>
          <a:bodyPr>
            <a:spAutoFit/>
          </a:bodyPr>
          <a:lstStyle/>
          <a:p>
            <a:r>
              <a:rPr lang="en-GB" sz="1100" dirty="0">
                <a:latin typeface="Arial" panose="020B0604020202020204" pitchFamily="34" charset="0"/>
                <a:cs typeface="Arial" panose="020B0604020202020204" pitchFamily="34" charset="0"/>
                <a:hlinkClick r:id="rId4"/>
              </a:rPr>
              <a:t>https://kfh.libraryservices.nhs.uk/staff-development/</a:t>
            </a:r>
            <a:r>
              <a:rPr lang="en-GB" sz="1100" dirty="0">
                <a:latin typeface="Arial" panose="020B0604020202020204" pitchFamily="34" charset="0"/>
                <a:cs typeface="Arial" panose="020B0604020202020204" pitchFamily="34" charset="0"/>
              </a:rPr>
              <a:t> </a:t>
            </a:r>
          </a:p>
          <a:p>
            <a:r>
              <a:rPr lang="en-GB" sz="1100" dirty="0">
                <a:latin typeface="Arial" panose="020B0604020202020204" pitchFamily="34" charset="0"/>
                <a:cs typeface="Arial" panose="020B0604020202020204" pitchFamily="34" charset="0"/>
                <a:hlinkClick r:id="rId5"/>
              </a:rPr>
              <a:t>https://kfh.libraryservices.nhs.uk/for-employers/</a:t>
            </a:r>
            <a:r>
              <a:rPr lang="en-GB" sz="11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55647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B324F-C25B-49B3-9F94-542473816A2D}"/>
              </a:ext>
            </a:extLst>
          </p:cNvPr>
          <p:cNvSpPr>
            <a:spLocks noGrp="1"/>
          </p:cNvSpPr>
          <p:nvPr>
            <p:ph type="title"/>
          </p:nvPr>
        </p:nvSpPr>
        <p:spPr/>
        <p:txBody>
          <a:bodyPr/>
          <a:lstStyle/>
          <a:p>
            <a:r>
              <a:rPr lang="en-GB" dirty="0"/>
              <a:t>Leadership Programme Quotes</a:t>
            </a:r>
          </a:p>
        </p:txBody>
      </p:sp>
      <p:pic>
        <p:nvPicPr>
          <p:cNvPr id="6" name="Content Placeholder 5">
            <a:extLst>
              <a:ext uri="{FF2B5EF4-FFF2-40B4-BE49-F238E27FC236}">
                <a16:creationId xmlns:a16="http://schemas.microsoft.com/office/drawing/2014/main" id="{C957608B-2BDC-4A9D-832E-10AEFC44ACBC}"/>
              </a:ext>
            </a:extLst>
          </p:cNvPr>
          <p:cNvPicPr>
            <a:picLocks noGrp="1" noChangeAspect="1"/>
          </p:cNvPicPr>
          <p:nvPr>
            <p:ph idx="1"/>
          </p:nvPr>
        </p:nvPicPr>
        <p:blipFill>
          <a:blip r:embed="rId3"/>
          <a:stretch>
            <a:fillRect/>
          </a:stretch>
        </p:blipFill>
        <p:spPr>
          <a:xfrm>
            <a:off x="665479" y="1947333"/>
            <a:ext cx="2004907" cy="2555274"/>
          </a:xfrm>
          <a:prstGeom prst="roundRect">
            <a:avLst/>
          </a:prstGeom>
        </p:spPr>
      </p:pic>
      <p:sp>
        <p:nvSpPr>
          <p:cNvPr id="7" name="TextBox 6">
            <a:extLst>
              <a:ext uri="{FF2B5EF4-FFF2-40B4-BE49-F238E27FC236}">
                <a16:creationId xmlns:a16="http://schemas.microsoft.com/office/drawing/2014/main" id="{D14E4C64-D763-45EC-BB2F-057C5B5B3D47}"/>
              </a:ext>
            </a:extLst>
          </p:cNvPr>
          <p:cNvSpPr txBox="1"/>
          <p:nvPr/>
        </p:nvSpPr>
        <p:spPr>
          <a:xfrm>
            <a:off x="4343400" y="2686361"/>
            <a:ext cx="2421466" cy="1938992"/>
          </a:xfrm>
          <a:prstGeom prst="rect">
            <a:avLst/>
          </a:prstGeom>
          <a:solidFill>
            <a:srgbClr val="A00054"/>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have learned so much, it has been a brilliant experience’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Clare Quigley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Self Help UK</a:t>
            </a:r>
            <a:endPar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36167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010427-2931-4D4F-9343-6E34E9D8E59B}"/>
              </a:ext>
            </a:extLst>
          </p:cNvPr>
          <p:cNvSpPr>
            <a:spLocks noGrp="1"/>
          </p:cNvSpPr>
          <p:nvPr>
            <p:ph type="title"/>
          </p:nvPr>
        </p:nvSpPr>
        <p:spPr/>
        <p:txBody>
          <a:bodyPr/>
          <a:lstStyle/>
          <a:p>
            <a:r>
              <a:rPr lang="en-US" dirty="0"/>
              <a:t>Mobilising evidence and knowledge</a:t>
            </a:r>
            <a:endParaRPr lang="en-GB" dirty="0"/>
          </a:p>
        </p:txBody>
      </p:sp>
      <p:sp>
        <p:nvSpPr>
          <p:cNvPr id="5" name="Content Placeholder 4">
            <a:extLst>
              <a:ext uri="{FF2B5EF4-FFF2-40B4-BE49-F238E27FC236}">
                <a16:creationId xmlns:a16="http://schemas.microsoft.com/office/drawing/2014/main" id="{D4B66EED-37BD-49E7-B239-06C228168DE7}"/>
              </a:ext>
            </a:extLst>
          </p:cNvPr>
          <p:cNvSpPr>
            <a:spLocks noGrp="1"/>
          </p:cNvSpPr>
          <p:nvPr>
            <p:ph idx="1"/>
          </p:nvPr>
        </p:nvSpPr>
        <p:spPr>
          <a:xfrm>
            <a:off x="457200" y="2179320"/>
            <a:ext cx="4336342" cy="3603095"/>
          </a:xfrm>
        </p:spPr>
        <p:txBody>
          <a:bodyPr>
            <a:normAutofit/>
          </a:bodyPr>
          <a:lstStyle/>
          <a:p>
            <a:r>
              <a:rPr lang="en-US" sz="2000" dirty="0">
                <a:latin typeface="Arial" panose="020B0604020202020204" pitchFamily="34" charset="0"/>
                <a:cs typeface="Arial" panose="020B0604020202020204" pitchFamily="34" charset="0"/>
              </a:rPr>
              <a:t>Knowledge </a:t>
            </a:r>
            <a:r>
              <a:rPr lang="en-US" sz="2000" dirty="0" err="1">
                <a:latin typeface="Arial" panose="020B0604020202020204" pitchFamily="34" charset="0"/>
                <a:cs typeface="Arial" panose="020B0604020202020204" pitchFamily="34" charset="0"/>
              </a:rPr>
              <a:t>Mobilisation</a:t>
            </a:r>
            <a:r>
              <a:rPr lang="en-US" sz="2000" dirty="0">
                <a:latin typeface="Arial" panose="020B0604020202020204" pitchFamily="34" charset="0"/>
                <a:cs typeface="Arial" panose="020B0604020202020204" pitchFamily="34" charset="0"/>
              </a:rPr>
              <a:t> Framework e-learning and postcards</a:t>
            </a:r>
          </a:p>
          <a:p>
            <a:r>
              <a:rPr lang="en-US" sz="2000" dirty="0"/>
              <a:t>Self-assessment tool</a:t>
            </a:r>
          </a:p>
          <a:p>
            <a:r>
              <a:rPr lang="en-US" sz="2000" dirty="0"/>
              <a:t>Strategic discussions</a:t>
            </a:r>
          </a:p>
          <a:p>
            <a:r>
              <a:rPr lang="en-US" sz="2000" dirty="0"/>
              <a:t>KM community of practice</a:t>
            </a:r>
          </a:p>
          <a:p>
            <a:r>
              <a:rPr lang="en-US" sz="2000" dirty="0"/>
              <a:t>#</a:t>
            </a:r>
            <a:r>
              <a:rPr lang="en-US" sz="2000" dirty="0" err="1"/>
              <a:t>Knowvember</a:t>
            </a:r>
            <a:endParaRPr lang="en-US" sz="2000" dirty="0"/>
          </a:p>
          <a:p>
            <a:r>
              <a:rPr lang="en-US" sz="2000" dirty="0"/>
              <a:t>Extending services</a:t>
            </a:r>
          </a:p>
          <a:p>
            <a:r>
              <a:rPr lang="en-US" sz="2000" dirty="0"/>
              <a:t>An e-learning course in KM?</a:t>
            </a:r>
            <a:endParaRPr lang="en-GB" sz="2000" dirty="0"/>
          </a:p>
        </p:txBody>
      </p:sp>
      <p:pic>
        <p:nvPicPr>
          <p:cNvPr id="6" name="Picture 5">
            <a:extLst>
              <a:ext uri="{FF2B5EF4-FFF2-40B4-BE49-F238E27FC236}">
                <a16:creationId xmlns:a16="http://schemas.microsoft.com/office/drawing/2014/main" id="{D391ACCF-D363-4E23-82C7-9CE5EC676F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3542" y="2438400"/>
            <a:ext cx="3893258" cy="2788920"/>
          </a:xfrm>
          <a:prstGeom prst="rect">
            <a:avLst/>
          </a:prstGeom>
          <a:ln>
            <a:solidFill>
              <a:schemeClr val="tx1"/>
            </a:solidFill>
          </a:ln>
        </p:spPr>
      </p:pic>
      <p:sp>
        <p:nvSpPr>
          <p:cNvPr id="8" name="Rectangle 7">
            <a:extLst>
              <a:ext uri="{FF2B5EF4-FFF2-40B4-BE49-F238E27FC236}">
                <a16:creationId xmlns:a16="http://schemas.microsoft.com/office/drawing/2014/main" id="{9DB218FD-8428-47A3-A912-10531BEFA0DD}"/>
              </a:ext>
            </a:extLst>
          </p:cNvPr>
          <p:cNvSpPr/>
          <p:nvPr/>
        </p:nvSpPr>
        <p:spPr>
          <a:xfrm>
            <a:off x="372533" y="6384378"/>
            <a:ext cx="4572000" cy="270459"/>
          </a:xfrm>
          <a:prstGeom prst="rect">
            <a:avLst/>
          </a:prstGeom>
        </p:spPr>
        <p:txBody>
          <a:bodyPr>
            <a:spAutoFit/>
          </a:bodyPr>
          <a:lstStyle/>
          <a:p>
            <a:pPr fontAlgn="base">
              <a:lnSpc>
                <a:spcPct val="115000"/>
              </a:lnSpc>
              <a:spcAft>
                <a:spcPts val="0"/>
              </a:spcAft>
            </a:pPr>
            <a:r>
              <a:rPr lang="en-GB" sz="1100" b="1" u="sng" dirty="0">
                <a:solidFill>
                  <a:srgbClr val="0070C0"/>
                </a:solidFill>
                <a:latin typeface="Arial" panose="020B0604020202020204" pitchFamily="34" charset="0"/>
                <a:ea typeface="Times New Roman" panose="02020603050405020304" pitchFamily="18" charset="0"/>
                <a:cs typeface="Arial" panose="020B0604020202020204" pitchFamily="34" charset="0"/>
                <a:hlinkClick r:id="rId4"/>
              </a:rPr>
              <a:t>https://lists.libraryservices.nhs.uk/cgi-bin/mailman/listinfo/km</a:t>
            </a:r>
            <a:r>
              <a:rPr lang="en-GB" sz="1100" dirty="0">
                <a:latin typeface="Arial" panose="020B0604020202020204" pitchFamily="34" charset="0"/>
                <a:ea typeface="Times New Roman" panose="02020603050405020304" pitchFamily="18"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73641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3FDF1-B92A-4D1D-842F-9020BB8E2189}"/>
              </a:ext>
            </a:extLst>
          </p:cNvPr>
          <p:cNvSpPr>
            <a:spLocks noGrp="1"/>
          </p:cNvSpPr>
          <p:nvPr>
            <p:ph type="title"/>
          </p:nvPr>
        </p:nvSpPr>
        <p:spPr>
          <a:xfrm>
            <a:off x="457200" y="1307571"/>
            <a:ext cx="8527312" cy="639762"/>
          </a:xfrm>
        </p:spPr>
        <p:txBody>
          <a:bodyPr/>
          <a:lstStyle/>
          <a:p>
            <a:r>
              <a:rPr lang="en-US" dirty="0"/>
              <a:t>Health Literacy: Patient &amp; Public Information</a:t>
            </a:r>
            <a:endParaRPr lang="en-GB" dirty="0"/>
          </a:p>
        </p:txBody>
      </p:sp>
      <p:sp>
        <p:nvSpPr>
          <p:cNvPr id="3" name="Content Placeholder 2">
            <a:extLst>
              <a:ext uri="{FF2B5EF4-FFF2-40B4-BE49-F238E27FC236}">
                <a16:creationId xmlns:a16="http://schemas.microsoft.com/office/drawing/2014/main" id="{0BF25A6A-8E1C-4F4F-B136-389107F96AA8}"/>
              </a:ext>
            </a:extLst>
          </p:cNvPr>
          <p:cNvSpPr>
            <a:spLocks noGrp="1"/>
          </p:cNvSpPr>
          <p:nvPr>
            <p:ph idx="1"/>
          </p:nvPr>
        </p:nvSpPr>
        <p:spPr>
          <a:xfrm>
            <a:off x="4065373" y="2031999"/>
            <a:ext cx="5078627" cy="3518429"/>
          </a:xfrm>
        </p:spPr>
        <p:txBody>
          <a:bodyPr>
            <a:normAutofit/>
          </a:bodyPr>
          <a:lstStyle/>
          <a:p>
            <a:r>
              <a:rPr lang="en-US" sz="2000" dirty="0"/>
              <a:t>Health Information Week 1-7 July 2019</a:t>
            </a:r>
          </a:p>
          <a:p>
            <a:r>
              <a:rPr lang="en-US" sz="2000" dirty="0"/>
              <a:t>National partnerships</a:t>
            </a:r>
          </a:p>
          <a:p>
            <a:r>
              <a:rPr lang="en-US" sz="2000" dirty="0"/>
              <a:t>Health literacy awareness training </a:t>
            </a:r>
          </a:p>
          <a:p>
            <a:r>
              <a:rPr lang="en-US" sz="2000" dirty="0"/>
              <a:t>Ideas bank of resources</a:t>
            </a:r>
          </a:p>
          <a:p>
            <a:r>
              <a:rPr lang="en-US" sz="2000" dirty="0"/>
              <a:t>Senior leadership case studies to update “making the case” </a:t>
            </a:r>
          </a:p>
          <a:p>
            <a:endParaRPr lang="en-GB" dirty="0"/>
          </a:p>
        </p:txBody>
      </p:sp>
      <p:pic>
        <p:nvPicPr>
          <p:cNvPr id="5" name="Picture 4">
            <a:extLst>
              <a:ext uri="{FF2B5EF4-FFF2-40B4-BE49-F238E27FC236}">
                <a16:creationId xmlns:a16="http://schemas.microsoft.com/office/drawing/2014/main" id="{09EDA4C9-BD35-4F48-A932-CD3150FE9960}"/>
              </a:ext>
            </a:extLst>
          </p:cNvPr>
          <p:cNvPicPr>
            <a:picLocks noChangeAspect="1"/>
          </p:cNvPicPr>
          <p:nvPr/>
        </p:nvPicPr>
        <p:blipFill>
          <a:blip r:embed="rId3"/>
          <a:stretch>
            <a:fillRect/>
          </a:stretch>
        </p:blipFill>
        <p:spPr>
          <a:xfrm>
            <a:off x="579120" y="2031999"/>
            <a:ext cx="2904620" cy="3699933"/>
          </a:xfrm>
          <a:prstGeom prst="roundRect">
            <a:avLst/>
          </a:prstGeom>
        </p:spPr>
      </p:pic>
      <p:sp>
        <p:nvSpPr>
          <p:cNvPr id="4" name="TextBox 3">
            <a:extLst>
              <a:ext uri="{FF2B5EF4-FFF2-40B4-BE49-F238E27FC236}">
                <a16:creationId xmlns:a16="http://schemas.microsoft.com/office/drawing/2014/main" id="{B155DCB0-5EAF-4816-A6D3-62FCEBC5D4FC}"/>
              </a:ext>
            </a:extLst>
          </p:cNvPr>
          <p:cNvSpPr txBox="1"/>
          <p:nvPr/>
        </p:nvSpPr>
        <p:spPr>
          <a:xfrm>
            <a:off x="326571" y="6433457"/>
            <a:ext cx="4406295"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hlinkClick r:id="rId4"/>
              </a:rPr>
              <a:t>https://kfh.libraryservices.nhs.uk/patient-and-public-information/</a:t>
            </a:r>
            <a:r>
              <a:rPr lang="en-GB" sz="11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19822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41D30-4B33-4794-834C-38CA40ACD385}"/>
              </a:ext>
            </a:extLst>
          </p:cNvPr>
          <p:cNvSpPr>
            <a:spLocks noGrp="1"/>
          </p:cNvSpPr>
          <p:nvPr>
            <p:ph type="title"/>
          </p:nvPr>
        </p:nvSpPr>
        <p:spPr/>
        <p:txBody>
          <a:bodyPr/>
          <a:lstStyle/>
          <a:p>
            <a:r>
              <a:rPr lang="en-US" dirty="0"/>
              <a:t>Resource discovery</a:t>
            </a:r>
            <a:endParaRPr lang="en-GB" dirty="0"/>
          </a:p>
        </p:txBody>
      </p:sp>
      <p:sp>
        <p:nvSpPr>
          <p:cNvPr id="3" name="Content Placeholder 2">
            <a:extLst>
              <a:ext uri="{FF2B5EF4-FFF2-40B4-BE49-F238E27FC236}">
                <a16:creationId xmlns:a16="http://schemas.microsoft.com/office/drawing/2014/main" id="{BA4D4E35-9877-41C5-9791-E1B2E7407731}"/>
              </a:ext>
            </a:extLst>
          </p:cNvPr>
          <p:cNvSpPr>
            <a:spLocks noGrp="1"/>
          </p:cNvSpPr>
          <p:nvPr>
            <p:ph idx="1"/>
          </p:nvPr>
        </p:nvSpPr>
        <p:spPr>
          <a:xfrm>
            <a:off x="457200" y="2104477"/>
            <a:ext cx="4666556" cy="3445952"/>
          </a:xfrm>
        </p:spPr>
        <p:txBody>
          <a:bodyPr>
            <a:normAutofit/>
          </a:bodyPr>
          <a:lstStyle/>
          <a:p>
            <a:r>
              <a:rPr lang="en-US" sz="2000" dirty="0"/>
              <a:t>Core content re-procured 2019-22</a:t>
            </a:r>
          </a:p>
          <a:p>
            <a:r>
              <a:rPr lang="en-US" sz="2000" dirty="0"/>
              <a:t>Point-of-care tool purchased: BMJ Best Practice </a:t>
            </a:r>
          </a:p>
          <a:p>
            <a:r>
              <a:rPr lang="en-US" sz="2000" dirty="0"/>
              <a:t>Exploring national resource discovery tool</a:t>
            </a:r>
          </a:p>
          <a:p>
            <a:r>
              <a:rPr lang="en-US" sz="2000" dirty="0"/>
              <a:t>Reviewing web presence</a:t>
            </a:r>
          </a:p>
          <a:p>
            <a:r>
              <a:rPr lang="en-US" sz="2000" dirty="0"/>
              <a:t>Updating library management systems…</a:t>
            </a:r>
          </a:p>
          <a:p>
            <a:pPr marL="0" indent="0">
              <a:buNone/>
            </a:pPr>
            <a:endParaRPr lang="en-GB" dirty="0"/>
          </a:p>
        </p:txBody>
      </p:sp>
      <p:pic>
        <p:nvPicPr>
          <p:cNvPr id="5" name="Picture 4">
            <a:extLst>
              <a:ext uri="{FF2B5EF4-FFF2-40B4-BE49-F238E27FC236}">
                <a16:creationId xmlns:a16="http://schemas.microsoft.com/office/drawing/2014/main" id="{372789B9-1D58-4E7D-92DC-91BE8D3E8A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23756" y="1600181"/>
            <a:ext cx="3478378" cy="4021668"/>
          </a:xfrm>
          <a:prstGeom prst="roundRect">
            <a:avLst/>
          </a:prstGeom>
        </p:spPr>
      </p:pic>
      <p:sp>
        <p:nvSpPr>
          <p:cNvPr id="4" name="TextBox 3">
            <a:extLst>
              <a:ext uri="{FF2B5EF4-FFF2-40B4-BE49-F238E27FC236}">
                <a16:creationId xmlns:a16="http://schemas.microsoft.com/office/drawing/2014/main" id="{BAE70984-22EA-42C8-9A2B-485A55669590}"/>
              </a:ext>
            </a:extLst>
          </p:cNvPr>
          <p:cNvSpPr txBox="1"/>
          <p:nvPr/>
        </p:nvSpPr>
        <p:spPr>
          <a:xfrm>
            <a:off x="457200" y="6400800"/>
            <a:ext cx="3907971"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hlinkClick r:id="rId4"/>
              </a:rPr>
              <a:t>https://kfh.libraryservices.nhs.uk/resourcediscovery/</a:t>
            </a:r>
            <a:r>
              <a:rPr lang="en-GB" sz="11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48890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D338F-028B-4662-AC8F-8A70264155A0}"/>
              </a:ext>
            </a:extLst>
          </p:cNvPr>
          <p:cNvSpPr>
            <a:spLocks noGrp="1"/>
          </p:cNvSpPr>
          <p:nvPr>
            <p:ph type="title"/>
          </p:nvPr>
        </p:nvSpPr>
        <p:spPr>
          <a:xfrm>
            <a:off x="480060" y="1124691"/>
            <a:ext cx="6149339" cy="1098172"/>
          </a:xfrm>
        </p:spPr>
        <p:txBody>
          <a:bodyPr/>
          <a:lstStyle/>
          <a:p>
            <a:r>
              <a:rPr lang="en-US" dirty="0"/>
              <a:t>Equitable funding model</a:t>
            </a:r>
            <a:endParaRPr lang="en-GB" dirty="0"/>
          </a:p>
        </p:txBody>
      </p:sp>
      <p:sp>
        <p:nvSpPr>
          <p:cNvPr id="8" name="Content Placeholder 7">
            <a:extLst>
              <a:ext uri="{FF2B5EF4-FFF2-40B4-BE49-F238E27FC236}">
                <a16:creationId xmlns:a16="http://schemas.microsoft.com/office/drawing/2014/main" id="{6585CCA4-5131-40E7-8AC1-C3AA2251D081}"/>
              </a:ext>
            </a:extLst>
          </p:cNvPr>
          <p:cNvSpPr>
            <a:spLocks noGrp="1"/>
          </p:cNvSpPr>
          <p:nvPr>
            <p:ph idx="1"/>
          </p:nvPr>
        </p:nvSpPr>
        <p:spPr/>
        <p:txBody>
          <a:bodyPr/>
          <a:lstStyle/>
          <a:p>
            <a:pPr marL="0" indent="0">
              <a:buNone/>
            </a:pPr>
            <a:r>
              <a:rPr lang="en-GB" dirty="0"/>
              <a:t>Proposal:</a:t>
            </a:r>
          </a:p>
          <a:p>
            <a:r>
              <a:rPr lang="en-GB" dirty="0"/>
              <a:t>Equity across the NHS in England</a:t>
            </a:r>
          </a:p>
          <a:p>
            <a:r>
              <a:rPr lang="en-GB" dirty="0"/>
              <a:t>Ring fencing a proportion of workforce tariffs</a:t>
            </a:r>
          </a:p>
          <a:p>
            <a:r>
              <a:rPr lang="en-GB" dirty="0"/>
              <a:t>Matched Trust funding</a:t>
            </a:r>
          </a:p>
          <a:p>
            <a:r>
              <a:rPr lang="en-GB" dirty="0"/>
              <a:t>We still hope to have this implemented in April 2020…</a:t>
            </a:r>
          </a:p>
          <a:p>
            <a:endParaRPr lang="en-GB" dirty="0"/>
          </a:p>
        </p:txBody>
      </p:sp>
    </p:spTree>
    <p:extLst>
      <p:ext uri="{BB962C8B-B14F-4D97-AF65-F5344CB8AC3E}">
        <p14:creationId xmlns:p14="http://schemas.microsoft.com/office/powerpoint/2010/main" val="167532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EA2C-1566-43F7-829C-35736FB792A5}"/>
              </a:ext>
            </a:extLst>
          </p:cNvPr>
          <p:cNvSpPr>
            <a:spLocks noGrp="1"/>
          </p:cNvSpPr>
          <p:nvPr>
            <p:ph type="title"/>
          </p:nvPr>
        </p:nvSpPr>
        <p:spPr>
          <a:xfrm>
            <a:off x="457200" y="1239839"/>
            <a:ext cx="8229600" cy="639762"/>
          </a:xfrm>
        </p:spPr>
        <p:txBody>
          <a:bodyPr/>
          <a:lstStyle/>
          <a:p>
            <a:r>
              <a:rPr lang="en-US" dirty="0"/>
              <a:t>Quality and impact</a:t>
            </a:r>
            <a:endParaRPr lang="en-GB" dirty="0"/>
          </a:p>
        </p:txBody>
      </p:sp>
      <p:pic>
        <p:nvPicPr>
          <p:cNvPr id="4" name="Picture 2">
            <a:extLst>
              <a:ext uri="{FF2B5EF4-FFF2-40B4-BE49-F238E27FC236}">
                <a16:creationId xmlns:a16="http://schemas.microsoft.com/office/drawing/2014/main" id="{EA8F2EC3-A7EA-4A53-AEB7-77F3C083D38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85453" y="1593949"/>
            <a:ext cx="3858547"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a:extLst>
              <a:ext uri="{FF2B5EF4-FFF2-40B4-BE49-F238E27FC236}">
                <a16:creationId xmlns:a16="http://schemas.microsoft.com/office/drawing/2014/main" id="{10E0385F-412D-4FB7-BF6C-8F3D4A113149}"/>
              </a:ext>
            </a:extLst>
          </p:cNvPr>
          <p:cNvSpPr>
            <a:spLocks noGrp="1"/>
          </p:cNvSpPr>
          <p:nvPr>
            <p:ph idx="1"/>
          </p:nvPr>
        </p:nvSpPr>
        <p:spPr>
          <a:xfrm>
            <a:off x="364067" y="2128512"/>
            <a:ext cx="5411893" cy="4332068"/>
          </a:xfrm>
        </p:spPr>
        <p:txBody>
          <a:bodyPr>
            <a:normAutofit/>
          </a:bodyPr>
          <a:lstStyle/>
          <a:p>
            <a:endParaRPr lang="en-US" sz="2000" dirty="0"/>
          </a:p>
          <a:p>
            <a:r>
              <a:rPr lang="en-US" sz="2000" dirty="0"/>
              <a:t>Launching the new Quality Improvement Outcomes Framework </a:t>
            </a:r>
          </a:p>
          <a:p>
            <a:r>
              <a:rPr lang="en-US" sz="2000" dirty="0"/>
              <a:t>Evaluation framework for the strategy</a:t>
            </a:r>
          </a:p>
          <a:p>
            <a:r>
              <a:rPr lang="en-US" sz="2000" dirty="0"/>
              <a:t>Impact case studies</a:t>
            </a:r>
          </a:p>
          <a:p>
            <a:r>
              <a:rPr lang="en-US" sz="2000" dirty="0"/>
              <a:t>Sally Hernando innovation awards</a:t>
            </a:r>
          </a:p>
          <a:p>
            <a:r>
              <a:rPr lang="en-US" sz="2000" dirty="0"/>
              <a:t>Statistics toolkit</a:t>
            </a:r>
          </a:p>
          <a:p>
            <a:r>
              <a:rPr lang="en-US" sz="2000" dirty="0"/>
              <a:t>Working with others on research</a:t>
            </a:r>
          </a:p>
          <a:p>
            <a:r>
              <a:rPr lang="en-US" sz="2000" dirty="0"/>
              <a:t>Research gaps in health LKS</a:t>
            </a:r>
          </a:p>
          <a:p>
            <a:r>
              <a:rPr lang="en-US" sz="2000" dirty="0"/>
              <a:t>Guidance for user satisfaction research</a:t>
            </a:r>
          </a:p>
          <a:p>
            <a:pPr marL="0" indent="0">
              <a:buNone/>
            </a:pPr>
            <a:endParaRPr lang="en-GB" sz="2000" dirty="0"/>
          </a:p>
        </p:txBody>
      </p:sp>
      <p:sp>
        <p:nvSpPr>
          <p:cNvPr id="5" name="Rectangle 4">
            <a:extLst>
              <a:ext uri="{FF2B5EF4-FFF2-40B4-BE49-F238E27FC236}">
                <a16:creationId xmlns:a16="http://schemas.microsoft.com/office/drawing/2014/main" id="{6EDF0398-2CC0-41BB-8413-18700E80C003}"/>
              </a:ext>
            </a:extLst>
          </p:cNvPr>
          <p:cNvSpPr/>
          <p:nvPr/>
        </p:nvSpPr>
        <p:spPr>
          <a:xfrm>
            <a:off x="364067" y="6211669"/>
            <a:ext cx="4910666" cy="261610"/>
          </a:xfrm>
          <a:prstGeom prst="rect">
            <a:avLst/>
          </a:prstGeom>
        </p:spPr>
        <p:txBody>
          <a:bodyPr wrap="square">
            <a:spAutoFit/>
          </a:bodyPr>
          <a:lstStyle/>
          <a:p>
            <a:r>
              <a:rPr lang="en-GB" sz="1100" dirty="0">
                <a:latin typeface="Arial" panose="020B0604020202020204" pitchFamily="34" charset="0"/>
                <a:cs typeface="Arial" panose="020B0604020202020204" pitchFamily="34" charset="0"/>
                <a:hlinkClick r:id="rId4"/>
              </a:rPr>
              <a:t>https://kfh.libraryservices.nhs.uk/value-and-impact/</a:t>
            </a:r>
            <a:r>
              <a:rPr lang="en-GB" sz="11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7291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Changing Attitudes: Advocacy</a:t>
            </a:r>
          </a:p>
        </p:txBody>
      </p:sp>
      <p:pic>
        <p:nvPicPr>
          <p:cNvPr id="10" name="Content Placeholder 9" descr="AMDConfed18 v1.png"/>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28476" y="2222817"/>
            <a:ext cx="5461784" cy="3422005"/>
          </a:xfrm>
          <a:prstGeom prst="roundRect">
            <a:avLst/>
          </a:prstGeom>
        </p:spPr>
      </p:pic>
      <p:pic>
        <p:nvPicPr>
          <p:cNvPr id="11" name="Picture 8">
            <a:extLst>
              <a:ext uri="{FF2B5EF4-FFF2-40B4-BE49-F238E27FC236}">
                <a16:creationId xmlns:a16="http://schemas.microsoft.com/office/drawing/2014/main" id="{3441ED00-5732-43FA-A24A-2992541CECB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00035" y="4746506"/>
            <a:ext cx="2586765" cy="9440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70E5FDE2-4AB6-425C-83A1-A280C07536C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105650" y="6306609"/>
            <a:ext cx="1581150" cy="3238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8250EC4-C7A9-4734-BE85-7CB25A5A9AF4}"/>
              </a:ext>
            </a:extLst>
          </p:cNvPr>
          <p:cNvSpPr txBox="1"/>
          <p:nvPr/>
        </p:nvSpPr>
        <p:spPr>
          <a:xfrm>
            <a:off x="370114" y="6379029"/>
            <a:ext cx="4746172"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hlinkClick r:id="rId6"/>
              </a:rPr>
              <a:t>https://www.cilip.org.uk/page/AMillionDecisions</a:t>
            </a:r>
            <a:r>
              <a:rPr lang="en-GB" sz="1100" dirty="0">
                <a:latin typeface="Arial" panose="020B0604020202020204" pitchFamily="34" charset="0"/>
                <a:cs typeface="Arial" panose="020B0604020202020204" pitchFamily="34" charset="0"/>
              </a:rPr>
              <a:t> </a:t>
            </a:r>
          </a:p>
        </p:txBody>
      </p:sp>
      <p:sp>
        <p:nvSpPr>
          <p:cNvPr id="14" name="TextBox 13"/>
          <p:cNvSpPr txBox="1"/>
          <p:nvPr/>
        </p:nvSpPr>
        <p:spPr>
          <a:xfrm>
            <a:off x="6100035" y="2667000"/>
            <a:ext cx="2586765" cy="1631216"/>
          </a:xfrm>
          <a:prstGeom prst="rect">
            <a:avLst/>
          </a:prstGeom>
          <a:noFill/>
        </p:spPr>
        <p:txBody>
          <a:bodyPr wrap="square" rtlCol="0">
            <a:spAutoFit/>
          </a:bodyPr>
          <a:lstStyle/>
          <a:p>
            <a:r>
              <a:rPr lang="en-US" sz="2000" dirty="0">
                <a:latin typeface="Arial" pitchFamily="34" charset="0"/>
                <a:cs typeface="Arial" pitchFamily="34" charset="0"/>
              </a:rPr>
              <a:t>Over 70 senior leaders pledge their support for  #AMillionDecisions for NHS 70</a:t>
            </a:r>
            <a:r>
              <a:rPr lang="en-US" sz="2000" baseline="30000" dirty="0">
                <a:latin typeface="Arial" pitchFamily="34" charset="0"/>
                <a:cs typeface="Arial" pitchFamily="34" charset="0"/>
              </a:rPr>
              <a:t>th</a:t>
            </a:r>
            <a:r>
              <a:rPr lang="en-US" sz="2000" dirty="0">
                <a:latin typeface="Arial" pitchFamily="34" charset="0"/>
                <a:cs typeface="Arial" pitchFamily="34" charset="0"/>
              </a:rPr>
              <a:t> Birthday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749859" y="5153172"/>
            <a:ext cx="1543912" cy="771956"/>
            <a:chOff x="3813004" y="5249332"/>
            <a:chExt cx="1543912" cy="771956"/>
          </a:xfrm>
        </p:grpSpPr>
        <p:sp>
          <p:nvSpPr>
            <p:cNvPr id="18" name="Rectangle 17"/>
            <p:cNvSpPr/>
            <p:nvPr/>
          </p:nvSpPr>
          <p:spPr>
            <a:xfrm>
              <a:off x="4172053" y="5249332"/>
              <a:ext cx="813845" cy="335358"/>
            </a:xfrm>
            <a:prstGeom prst="rect">
              <a:avLst/>
            </a:prstGeom>
            <a:solidFill>
              <a:srgbClr val="A000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Chord 18"/>
            <p:cNvSpPr/>
            <p:nvPr/>
          </p:nvSpPr>
          <p:spPr>
            <a:xfrm rot="5400000">
              <a:off x="3813004" y="5249332"/>
              <a:ext cx="771956" cy="771956"/>
            </a:xfrm>
            <a:prstGeom prst="chord">
              <a:avLst>
                <a:gd name="adj1" fmla="val 5347190"/>
                <a:gd name="adj2" fmla="val 1620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hord 19"/>
            <p:cNvSpPr/>
            <p:nvPr/>
          </p:nvSpPr>
          <p:spPr>
            <a:xfrm rot="5400000">
              <a:off x="4584960" y="5249332"/>
              <a:ext cx="771956" cy="771956"/>
            </a:xfrm>
            <a:prstGeom prst="chord">
              <a:avLst>
                <a:gd name="adj1" fmla="val 5347190"/>
                <a:gd name="adj2" fmla="val 1620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Rounded Rectangle 20"/>
          <p:cNvSpPr/>
          <p:nvPr/>
        </p:nvSpPr>
        <p:spPr>
          <a:xfrm>
            <a:off x="4263081" y="1811376"/>
            <a:ext cx="4423719" cy="3366105"/>
          </a:xfrm>
          <a:prstGeom prst="roundRect">
            <a:avLst>
              <a:gd name="adj" fmla="val 9794"/>
            </a:avLst>
          </a:prstGeom>
          <a:solidFill>
            <a:srgbClr val="A000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prstGeom prst="rect">
            <a:avLst/>
          </a:prstGeom>
        </p:spPr>
        <p:txBody>
          <a:bodyPr/>
          <a:lstStyle/>
          <a:p>
            <a:r>
              <a:rPr lang="en-US" dirty="0"/>
              <a:t>Our Vision</a:t>
            </a:r>
          </a:p>
        </p:txBody>
      </p:sp>
      <p:pic>
        <p:nvPicPr>
          <p:cNvPr id="8" name="Content Placeholder 7"/>
          <p:cNvPicPr>
            <a:picLocks noGrp="1" noChangeAspect="1"/>
          </p:cNvPicPr>
          <p:nvPr>
            <p:ph idx="1"/>
          </p:nvPr>
        </p:nvPicPr>
        <p:blipFill>
          <a:blip r:embed="rId3" cstate="screen">
            <a:extLst>
              <a:ext uri="{28A0092B-C50C-407E-A947-70E740481C1C}">
                <a14:useLocalDpi xmlns:a14="http://schemas.microsoft.com/office/drawing/2010/main"/>
              </a:ext>
            </a:extLst>
          </a:blip>
          <a:srcRect l="-17508" r="-17508"/>
          <a:stretch>
            <a:fillRect/>
          </a:stretch>
        </p:blipFill>
        <p:spPr>
          <a:xfrm>
            <a:off x="4263081" y="1811376"/>
            <a:ext cx="1122381" cy="677352"/>
          </a:xfrm>
        </p:spPr>
      </p:pic>
      <p:sp>
        <p:nvSpPr>
          <p:cNvPr id="22" name="TextBox 21"/>
          <p:cNvSpPr txBox="1"/>
          <p:nvPr/>
        </p:nvSpPr>
        <p:spPr>
          <a:xfrm>
            <a:off x="4419599" y="1909378"/>
            <a:ext cx="4055534" cy="3170099"/>
          </a:xfrm>
          <a:prstGeom prst="rect">
            <a:avLst/>
          </a:prstGeom>
          <a:noFill/>
        </p:spPr>
        <p:txBody>
          <a:bodyPr wrap="square" rtlCol="0">
            <a:spAutoFit/>
          </a:bodyPr>
          <a:lstStyle/>
          <a:p>
            <a:r>
              <a:rPr lang="en-GB" dirty="0">
                <a:solidFill>
                  <a:schemeClr val="bg1"/>
                </a:solidFill>
                <a:latin typeface="Arial"/>
                <a:cs typeface="Arial"/>
              </a:rPr>
              <a:t>		</a:t>
            </a:r>
            <a:r>
              <a:rPr lang="en-GB" sz="2000" dirty="0">
                <a:solidFill>
                  <a:schemeClr val="bg1"/>
                </a:solidFill>
                <a:latin typeface="Arial"/>
                <a:cs typeface="Arial"/>
              </a:rPr>
              <a:t>NHS bodies, their staff, 			learners, patients and the 		public use the right knowledge and evidence, at the right time, in the right place, enabling high quality decision-making, learning, research and innovation to achieve excellent healthcare and health improvement.”</a:t>
            </a:r>
          </a:p>
        </p:txBody>
      </p:sp>
      <p:sp>
        <p:nvSpPr>
          <p:cNvPr id="23" name="Content Placeholder 2"/>
          <p:cNvSpPr>
            <a:spLocks noGrp="1"/>
          </p:cNvSpPr>
          <p:nvPr>
            <p:ph idx="1"/>
          </p:nvPr>
        </p:nvSpPr>
        <p:spPr>
          <a:xfrm>
            <a:off x="716691" y="2248930"/>
            <a:ext cx="3409221" cy="3426145"/>
          </a:xfrm>
        </p:spPr>
        <p:txBody>
          <a:bodyPr>
            <a:normAutofit/>
          </a:bodyPr>
          <a:lstStyle/>
          <a:p>
            <a:pPr marL="0" indent="0">
              <a:buNone/>
            </a:pPr>
            <a:r>
              <a:rPr lang="en-US" sz="2000" dirty="0"/>
              <a:t>First 5 years of 15 year framework</a:t>
            </a:r>
          </a:p>
          <a:p>
            <a:pPr marL="0" indent="0">
              <a:buNone/>
            </a:pPr>
            <a:endParaRPr lang="en-US" sz="2000" dirty="0"/>
          </a:p>
          <a:p>
            <a:pPr marL="0" indent="0">
              <a:buNone/>
            </a:pPr>
            <a:r>
              <a:rPr lang="en-US" sz="2000" dirty="0"/>
              <a:t>Reframing the role of librarians and knowledge specialists</a:t>
            </a:r>
          </a:p>
        </p:txBody>
      </p:sp>
      <p:sp>
        <p:nvSpPr>
          <p:cNvPr id="11" name="TextBox 10"/>
          <p:cNvSpPr txBox="1"/>
          <p:nvPr/>
        </p:nvSpPr>
        <p:spPr>
          <a:xfrm>
            <a:off x="364066" y="6189990"/>
            <a:ext cx="8111067"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hlinkClick r:id="rId4"/>
              </a:rPr>
              <a:t>https://www.hee.nhs.uk/our-work/library-knowledge-services </a:t>
            </a:r>
            <a:endParaRPr lang="en-GB" sz="1100" dirty="0">
              <a:latin typeface="Arial" panose="020B0604020202020204" pitchFamily="34" charset="0"/>
              <a:cs typeface="Arial" panose="020B0604020202020204" pitchFamily="34" charset="0"/>
            </a:endParaRPr>
          </a:p>
          <a:p>
            <a:endParaRPr lang="en-US" sz="1100" dirty="0">
              <a:latin typeface="Arial"/>
              <a:cs typeface="Arial"/>
            </a:endParaRPr>
          </a:p>
        </p:txBody>
      </p:sp>
    </p:spTree>
    <p:extLst>
      <p:ext uri="{BB962C8B-B14F-4D97-AF65-F5344CB8AC3E}">
        <p14:creationId xmlns:p14="http://schemas.microsoft.com/office/powerpoint/2010/main" val="1673535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A595B"/>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C4B5A7D-76C3-46F4-91B0-BCDB7A0DD977}"/>
              </a:ext>
            </a:extLst>
          </p:cNvPr>
          <p:cNvSpPr/>
          <p:nvPr/>
        </p:nvSpPr>
        <p:spPr>
          <a:xfrm>
            <a:off x="4753154" y="638662"/>
            <a:ext cx="4390849" cy="529603"/>
          </a:xfrm>
          <a:prstGeom prst="rect">
            <a:avLst/>
          </a:prstGeom>
        </p:spPr>
        <p:txBody>
          <a:bodyPr wrap="square" lIns="74264" tIns="37133" rIns="74264" bIns="37133">
            <a:spAutoFit/>
          </a:bodyPr>
          <a:lstStyle/>
          <a:p>
            <a:pPr defTabSz="742666">
              <a:defRPr/>
            </a:pPr>
            <a:r>
              <a:rPr lang="en-GB" sz="1477" dirty="0">
                <a:solidFill>
                  <a:prstClr val="black"/>
                </a:solidFill>
                <a:latin typeface="Calibri" panose="020F0502020204030204"/>
              </a:rPr>
              <a:t> </a:t>
            </a:r>
          </a:p>
          <a:p>
            <a:pPr defTabSz="742666">
              <a:defRPr/>
            </a:pPr>
            <a:endParaRPr lang="en-GB" sz="1477" dirty="0">
              <a:solidFill>
                <a:prstClr val="white"/>
              </a:solidFill>
              <a:latin typeface="Calibri" panose="020F0502020204030204"/>
            </a:endParaRPr>
          </a:p>
        </p:txBody>
      </p:sp>
      <p:sp>
        <p:nvSpPr>
          <p:cNvPr id="18" name="TextBox 17">
            <a:extLst>
              <a:ext uri="{FF2B5EF4-FFF2-40B4-BE49-F238E27FC236}">
                <a16:creationId xmlns:a16="http://schemas.microsoft.com/office/drawing/2014/main" id="{1B941A8E-0839-4538-B764-863C7C62CC0C}"/>
              </a:ext>
            </a:extLst>
          </p:cNvPr>
          <p:cNvSpPr txBox="1"/>
          <p:nvPr/>
        </p:nvSpPr>
        <p:spPr>
          <a:xfrm>
            <a:off x="1" y="5676063"/>
            <a:ext cx="4677702" cy="714654"/>
          </a:xfrm>
          <a:prstGeom prst="rect">
            <a:avLst/>
          </a:prstGeom>
          <a:noFill/>
        </p:spPr>
        <p:txBody>
          <a:bodyPr wrap="square" lIns="74264" tIns="37133" rIns="74264" bIns="37133" rtlCol="0">
            <a:spAutoFit/>
          </a:bodyPr>
          <a:lstStyle/>
          <a:p>
            <a:pPr algn="ctr" defTabSz="742666">
              <a:lnSpc>
                <a:spcPct val="150000"/>
              </a:lnSpc>
              <a:defRPr/>
            </a:pPr>
            <a:r>
              <a:rPr lang="en-GB" sz="1477" dirty="0">
                <a:solidFill>
                  <a:srgbClr val="00B0F0"/>
                </a:solidFill>
                <a:latin typeface="Open sans"/>
                <a:cs typeface="Arial" panose="020B0604020202020204" pitchFamily="34" charset="0"/>
              </a:rPr>
              <a:t>#amilliondecisions</a:t>
            </a:r>
          </a:p>
          <a:p>
            <a:pPr algn="ctr" defTabSz="742666">
              <a:lnSpc>
                <a:spcPct val="150000"/>
              </a:lnSpc>
              <a:defRPr/>
            </a:pPr>
            <a:r>
              <a:rPr lang="en-GB" sz="1477" dirty="0">
                <a:solidFill>
                  <a:srgbClr val="00B0F0"/>
                </a:solidFill>
                <a:latin typeface="Open sans"/>
              </a:rPr>
              <a:t>www.hee.nhs.uk/lks</a:t>
            </a:r>
            <a:endParaRPr lang="en-GB" sz="1477" dirty="0">
              <a:solidFill>
                <a:srgbClr val="00B0F0"/>
              </a:solidFill>
              <a:latin typeface="Open sans"/>
              <a:cs typeface="Arial" panose="020B0604020202020204" pitchFamily="34" charset="0"/>
            </a:endParaRPr>
          </a:p>
        </p:txBody>
      </p:sp>
      <p:sp>
        <p:nvSpPr>
          <p:cNvPr id="3" name="TextBox 2"/>
          <p:cNvSpPr txBox="1"/>
          <p:nvPr/>
        </p:nvSpPr>
        <p:spPr>
          <a:xfrm>
            <a:off x="5203754" y="2004422"/>
            <a:ext cx="3493602" cy="529603"/>
          </a:xfrm>
          <a:prstGeom prst="rect">
            <a:avLst/>
          </a:prstGeom>
          <a:noFill/>
        </p:spPr>
        <p:txBody>
          <a:bodyPr wrap="square" lIns="74264" tIns="37133" rIns="74264" bIns="37133" rtlCol="0">
            <a:spAutoFit/>
          </a:bodyPr>
          <a:lstStyle/>
          <a:p>
            <a:pPr defTabSz="742666">
              <a:defRPr/>
            </a:pPr>
            <a:r>
              <a:rPr lang="en-GB" sz="1477" b="1" dirty="0">
                <a:solidFill>
                  <a:prstClr val="black"/>
                </a:solidFill>
                <a:latin typeface="Calibri" panose="020F0502020204030204"/>
              </a:rPr>
              <a:t> </a:t>
            </a:r>
            <a:endParaRPr lang="en-GB" sz="1477" dirty="0">
              <a:solidFill>
                <a:prstClr val="black"/>
              </a:solidFill>
              <a:latin typeface="Calibri" panose="020F0502020204030204"/>
            </a:endParaRPr>
          </a:p>
          <a:p>
            <a:pPr defTabSz="742666">
              <a:defRPr/>
            </a:pPr>
            <a:endParaRPr lang="en-GB" sz="1477" dirty="0">
              <a:solidFill>
                <a:prstClr val="white"/>
              </a:solidFill>
              <a:latin typeface="Open sans"/>
            </a:endParaRPr>
          </a:p>
        </p:txBody>
      </p:sp>
      <p:sp>
        <p:nvSpPr>
          <p:cNvPr id="2" name="TextBox 1"/>
          <p:cNvSpPr txBox="1"/>
          <p:nvPr/>
        </p:nvSpPr>
        <p:spPr>
          <a:xfrm>
            <a:off x="200070" y="1859014"/>
            <a:ext cx="4352128" cy="2455450"/>
          </a:xfrm>
          <a:prstGeom prst="rect">
            <a:avLst/>
          </a:prstGeom>
          <a:noFill/>
        </p:spPr>
        <p:txBody>
          <a:bodyPr wrap="square" lIns="109762" tIns="54881" rIns="109762" bIns="54881" rtlCol="0">
            <a:spAutoFit/>
          </a:bodyPr>
          <a:lstStyle/>
          <a:p>
            <a:pPr defTabSz="742666">
              <a:lnSpc>
                <a:spcPct val="150000"/>
              </a:lnSpc>
            </a:pPr>
            <a:r>
              <a:rPr lang="en-GB" sz="1477" dirty="0">
                <a:solidFill>
                  <a:prstClr val="white"/>
                </a:solidFill>
                <a:latin typeface="Open sans"/>
              </a:rPr>
              <a:t>“If you want to know the answer, ask a librarian! Library and Knowledge Services are a hidden gem in our NHS.  They can play a crucial role in making sure we always make decisions based on evidence.  As a CEO and </a:t>
            </a:r>
            <a:r>
              <a:rPr lang="en-GB" sz="1477" dirty="0" err="1">
                <a:solidFill>
                  <a:prstClr val="white"/>
                </a:solidFill>
                <a:latin typeface="Open sans"/>
              </a:rPr>
              <a:t>and</a:t>
            </a:r>
            <a:r>
              <a:rPr lang="en-GB" sz="1477" dirty="0">
                <a:solidFill>
                  <a:prstClr val="white"/>
                </a:solidFill>
                <a:latin typeface="Open sans"/>
              </a:rPr>
              <a:t> STP lead, I know they are a useful partner to help drive transformation in health and care outcomes.”</a:t>
            </a:r>
          </a:p>
        </p:txBody>
      </p:sp>
      <p:sp>
        <p:nvSpPr>
          <p:cNvPr id="7" name="TextBox 6"/>
          <p:cNvSpPr txBox="1"/>
          <p:nvPr/>
        </p:nvSpPr>
        <p:spPr>
          <a:xfrm>
            <a:off x="221304" y="4753301"/>
            <a:ext cx="4164365" cy="1701975"/>
          </a:xfrm>
          <a:prstGeom prst="rect">
            <a:avLst/>
          </a:prstGeom>
          <a:noFill/>
        </p:spPr>
        <p:txBody>
          <a:bodyPr wrap="square" lIns="109762" tIns="54881" rIns="109762" bIns="54881" rtlCol="0">
            <a:spAutoFit/>
          </a:bodyPr>
          <a:lstStyle/>
          <a:p>
            <a:pPr algn="ctr" defTabSz="742666"/>
            <a:r>
              <a:rPr lang="en-GB" sz="1477" dirty="0">
                <a:solidFill>
                  <a:prstClr val="white"/>
                </a:solidFill>
                <a:latin typeface="Open sans"/>
              </a:rPr>
              <a:t>Rob Webster,</a:t>
            </a:r>
          </a:p>
          <a:p>
            <a:pPr algn="ctr" defTabSz="742666"/>
            <a:r>
              <a:rPr lang="en-GB" sz="1477" dirty="0">
                <a:solidFill>
                  <a:prstClr val="white"/>
                </a:solidFill>
                <a:latin typeface="Open sans"/>
              </a:rPr>
              <a:t>STP Lead for West Yorkshire, Chief Executive of South West Yorkshire Partnership NHS Foundation Trust  </a:t>
            </a:r>
          </a:p>
          <a:p>
            <a:pPr defTabSz="742666"/>
            <a:r>
              <a:rPr lang="en-GB" sz="1477" dirty="0">
                <a:solidFill>
                  <a:prstClr val="black"/>
                </a:solidFill>
                <a:latin typeface="Calibri"/>
              </a:rPr>
              <a:t> </a:t>
            </a:r>
          </a:p>
          <a:p>
            <a:pPr defTabSz="742666"/>
            <a:endParaRPr lang="en-GB" sz="1477" dirty="0">
              <a:solidFill>
                <a:prstClr val="black"/>
              </a:solidFill>
              <a:latin typeface="Calibri"/>
            </a:endParaRPr>
          </a:p>
          <a:p>
            <a:pPr defTabSz="742666"/>
            <a:endParaRPr lang="en-US" sz="1477" dirty="0">
              <a:solidFill>
                <a:prstClr val="white"/>
              </a:solidFill>
              <a:latin typeface="Open sans"/>
            </a:endParaRPr>
          </a:p>
        </p:txBody>
      </p:sp>
      <p:pic>
        <p:nvPicPr>
          <p:cNvPr id="3075" name="Picture 3" descr="C:\Users\Alison.Day\Downloads\Million_RGB. transparent (5).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50390" y="534823"/>
            <a:ext cx="3207289" cy="13233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97F8857-8B99-41E1-AF67-82DBF097C6F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813"/>
          <a:stretch/>
        </p:blipFill>
        <p:spPr>
          <a:xfrm>
            <a:off x="4756922" y="199547"/>
            <a:ext cx="4387078" cy="6394684"/>
          </a:xfrm>
          <a:prstGeom prst="rect">
            <a:avLst/>
          </a:prstGeom>
        </p:spPr>
      </p:pic>
    </p:spTree>
    <p:extLst>
      <p:ext uri="{BB962C8B-B14F-4D97-AF65-F5344CB8AC3E}">
        <p14:creationId xmlns:p14="http://schemas.microsoft.com/office/powerpoint/2010/main" val="179008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8B40E8-027E-4394-BFD0-28A124B472A2}"/>
              </a:ext>
            </a:extLst>
          </p:cNvPr>
          <p:cNvSpPr/>
          <p:nvPr/>
        </p:nvSpPr>
        <p:spPr>
          <a:xfrm>
            <a:off x="355600" y="6348681"/>
            <a:ext cx="8890000" cy="261610"/>
          </a:xfrm>
          <a:prstGeom prst="rect">
            <a:avLst/>
          </a:prstGeom>
        </p:spPr>
        <p:txBody>
          <a:bodyPr wrap="square">
            <a:spAutoFit/>
          </a:bodyPr>
          <a:lstStyle/>
          <a:p>
            <a:r>
              <a:rPr lang="en-GB" sz="1100" u="sng" dirty="0">
                <a:solidFill>
                  <a:srgbClr val="444444"/>
                </a:solidFill>
                <a:latin typeface="Arial" panose="020B0604020202020204" pitchFamily="34" charset="0"/>
                <a:hlinkClick r:id="rId3"/>
              </a:rPr>
              <a:t>http://kfh.libraryservices.nhs.uk/value-and-impact-toolkit/kfh-impact-tools/impact-case-studies/</a:t>
            </a:r>
            <a:endParaRPr lang="en-GB" sz="1100" b="0" i="0" dirty="0">
              <a:solidFill>
                <a:srgbClr val="444444"/>
              </a:solidFill>
              <a:effectLst/>
              <a:latin typeface="Calibri" panose="020F0502020204030204" pitchFamily="34" charset="0"/>
            </a:endParaRPr>
          </a:p>
        </p:txBody>
      </p:sp>
      <p:pic>
        <p:nvPicPr>
          <p:cNvPr id="5" name="Picture 4">
            <a:extLst>
              <a:ext uri="{FF2B5EF4-FFF2-40B4-BE49-F238E27FC236}">
                <a16:creationId xmlns:a16="http://schemas.microsoft.com/office/drawing/2014/main" id="{C35F751F-4BF3-4652-B67C-145354345AF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10425" y="6306609"/>
            <a:ext cx="1581150" cy="3238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C32FB09-C1C6-4745-81DE-72E4C73719E7}"/>
              </a:ext>
            </a:extLst>
          </p:cNvPr>
          <p:cNvPicPr>
            <a:picLocks noChangeAspect="1"/>
          </p:cNvPicPr>
          <p:nvPr/>
        </p:nvPicPr>
        <p:blipFill>
          <a:blip r:embed="rId5"/>
          <a:stretch>
            <a:fillRect/>
          </a:stretch>
        </p:blipFill>
        <p:spPr>
          <a:xfrm>
            <a:off x="555171" y="1169533"/>
            <a:ext cx="7952015" cy="4473009"/>
          </a:xfrm>
          <a:prstGeom prst="rect">
            <a:avLst/>
          </a:prstGeom>
        </p:spPr>
      </p:pic>
    </p:spTree>
    <p:extLst>
      <p:ext uri="{BB962C8B-B14F-4D97-AF65-F5344CB8AC3E}">
        <p14:creationId xmlns:p14="http://schemas.microsoft.com/office/powerpoint/2010/main" val="3251621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CAA402-27A1-4FA6-9152-1D17B3977CF3}"/>
              </a:ext>
            </a:extLst>
          </p:cNvPr>
          <p:cNvSpPr>
            <a:spLocks noGrp="1"/>
          </p:cNvSpPr>
          <p:nvPr>
            <p:ph type="title"/>
          </p:nvPr>
        </p:nvSpPr>
        <p:spPr/>
        <p:txBody>
          <a:bodyPr/>
          <a:lstStyle/>
          <a:p>
            <a:r>
              <a:rPr lang="en-US" dirty="0"/>
              <a:t>Implications of The </a:t>
            </a:r>
            <a:r>
              <a:rPr lang="en-US" dirty="0" err="1"/>
              <a:t>Topol</a:t>
            </a:r>
            <a:r>
              <a:rPr lang="en-US" dirty="0"/>
              <a:t> Review</a:t>
            </a:r>
            <a:endParaRPr lang="en-GB" dirty="0"/>
          </a:p>
        </p:txBody>
      </p:sp>
      <p:sp>
        <p:nvSpPr>
          <p:cNvPr id="10" name="Text Placeholder 9"/>
          <p:cNvSpPr>
            <a:spLocks noGrp="1"/>
          </p:cNvSpPr>
          <p:nvPr>
            <p:ph idx="1"/>
          </p:nvPr>
        </p:nvSpPr>
        <p:spPr>
          <a:xfrm>
            <a:off x="135467" y="2269047"/>
            <a:ext cx="5598074" cy="2735439"/>
          </a:xfrm>
        </p:spPr>
        <p:txBody>
          <a:bodyPr>
            <a:noAutofit/>
          </a:bodyPr>
          <a:lstStyle/>
          <a:p>
            <a:r>
              <a:rPr lang="en-GB" sz="1800" dirty="0"/>
              <a:t>Effective knowledge management to support innovation and change</a:t>
            </a:r>
          </a:p>
          <a:p>
            <a:r>
              <a:rPr lang="en-GB" sz="1800" dirty="0"/>
              <a:t>Networks to enable collaborative learning</a:t>
            </a:r>
          </a:p>
          <a:p>
            <a:r>
              <a:rPr lang="en-GB" sz="1800" dirty="0"/>
              <a:t>Use of evidence to evaluate new technologies</a:t>
            </a:r>
          </a:p>
          <a:p>
            <a:r>
              <a:rPr lang="en-GB" sz="1800" dirty="0"/>
              <a:t>Developing digital literacy of current workforce</a:t>
            </a:r>
          </a:p>
          <a:p>
            <a:r>
              <a:rPr lang="en-GB" sz="1800" dirty="0"/>
              <a:t>Skills to enable patients and citizens to improve health and wellbeing through technology</a:t>
            </a:r>
          </a:p>
          <a:p>
            <a:r>
              <a:rPr lang="en-GB" sz="1800" dirty="0"/>
              <a:t>Dissemination of lessons from early adoption and sharing examples of best-practice evidence-based initiatives</a:t>
            </a:r>
          </a:p>
        </p:txBody>
      </p:sp>
      <p:sp>
        <p:nvSpPr>
          <p:cNvPr id="13" name="Rectangle 12"/>
          <p:cNvSpPr/>
          <p:nvPr/>
        </p:nvSpPr>
        <p:spPr>
          <a:xfrm>
            <a:off x="540000" y="6316394"/>
            <a:ext cx="2719014" cy="261610"/>
          </a:xfrm>
          <a:prstGeom prst="rect">
            <a:avLst/>
          </a:prstGeom>
        </p:spPr>
        <p:txBody>
          <a:bodyPr wrap="none">
            <a:spAutoFit/>
          </a:bodyPr>
          <a:lstStyle/>
          <a:p>
            <a:r>
              <a:rPr lang="en-GB" sz="1100" dirty="0">
                <a:latin typeface="Arial" panose="020B0604020202020204" pitchFamily="34" charset="0"/>
                <a:cs typeface="Arial" panose="020B0604020202020204" pitchFamily="34" charset="0"/>
                <a:hlinkClick r:id="rId3"/>
              </a:rPr>
              <a:t>https://hee.nhs.uk/our-work/topol-review</a:t>
            </a:r>
            <a:r>
              <a:rPr lang="en-GB" sz="1100"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590EDC31-2033-4C6B-993A-B813B016690F}"/>
              </a:ext>
            </a:extLst>
          </p:cNvPr>
          <p:cNvPicPr>
            <a:picLocks noChangeAspect="1"/>
          </p:cNvPicPr>
          <p:nvPr/>
        </p:nvPicPr>
        <p:blipFill>
          <a:blip r:embed="rId4"/>
          <a:stretch>
            <a:fillRect/>
          </a:stretch>
        </p:blipFill>
        <p:spPr>
          <a:xfrm>
            <a:off x="5733541" y="2269047"/>
            <a:ext cx="3125916" cy="3326130"/>
          </a:xfrm>
          <a:prstGeom prst="roundRect">
            <a:avLst/>
          </a:prstGeom>
        </p:spPr>
      </p:pic>
    </p:spTree>
    <p:extLst>
      <p:ext uri="{BB962C8B-B14F-4D97-AF65-F5344CB8AC3E}">
        <p14:creationId xmlns:p14="http://schemas.microsoft.com/office/powerpoint/2010/main" val="73925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for Healthcare 2020 - 2030</a:t>
            </a:r>
          </a:p>
        </p:txBody>
      </p:sp>
      <p:sp>
        <p:nvSpPr>
          <p:cNvPr id="5" name="Content Placeholder 4">
            <a:extLst>
              <a:ext uri="{FF2B5EF4-FFF2-40B4-BE49-F238E27FC236}">
                <a16:creationId xmlns:a16="http://schemas.microsoft.com/office/drawing/2014/main" id="{85DC0F7D-A3B5-4F2E-AD48-40EED03AED0D}"/>
              </a:ext>
            </a:extLst>
          </p:cNvPr>
          <p:cNvSpPr>
            <a:spLocks noGrp="1"/>
          </p:cNvSpPr>
          <p:nvPr>
            <p:ph idx="1"/>
          </p:nvPr>
        </p:nvSpPr>
        <p:spPr>
          <a:xfrm>
            <a:off x="4690783" y="2191256"/>
            <a:ext cx="4242853" cy="3388609"/>
          </a:xfrm>
        </p:spPr>
        <p:txBody>
          <a:bodyPr>
            <a:normAutofit/>
          </a:bodyPr>
          <a:lstStyle/>
          <a:p>
            <a:pPr>
              <a:buNone/>
            </a:pPr>
            <a:r>
              <a:rPr lang="en-US" sz="2000" dirty="0"/>
              <a:t>Update for next 5 years:</a:t>
            </a:r>
          </a:p>
          <a:p>
            <a:r>
              <a:rPr lang="en-US" sz="2000" dirty="0"/>
              <a:t>Focus on employers - advocacy</a:t>
            </a:r>
          </a:p>
          <a:p>
            <a:r>
              <a:rPr lang="en-US" sz="2000" dirty="0"/>
              <a:t>Based on evidence, growing embedded roles</a:t>
            </a:r>
          </a:p>
          <a:p>
            <a:r>
              <a:rPr lang="en-US" sz="2000" dirty="0"/>
              <a:t>Developing skills of workforce – a learning academy</a:t>
            </a:r>
          </a:p>
          <a:p>
            <a:r>
              <a:rPr lang="en-US" sz="2000" dirty="0"/>
              <a:t>Delivering recommendations from the </a:t>
            </a:r>
            <a:r>
              <a:rPr lang="en-US" sz="2000" dirty="0" err="1"/>
              <a:t>Topol</a:t>
            </a:r>
            <a:r>
              <a:rPr lang="en-US" sz="2000" dirty="0"/>
              <a:t> Review</a:t>
            </a:r>
          </a:p>
          <a:p>
            <a:r>
              <a:rPr lang="en-US" sz="2000" dirty="0"/>
              <a:t>We are listening</a:t>
            </a:r>
          </a:p>
          <a:p>
            <a:pPr>
              <a:buNone/>
            </a:pPr>
            <a:endParaRPr lang="en-US" sz="2000" dirty="0"/>
          </a:p>
          <a:p>
            <a:endParaRPr lang="en-US" sz="2000" dirty="0"/>
          </a:p>
        </p:txBody>
      </p:sp>
      <p:sp>
        <p:nvSpPr>
          <p:cNvPr id="7" name="Rectangle 6">
            <a:extLst>
              <a:ext uri="{FF2B5EF4-FFF2-40B4-BE49-F238E27FC236}">
                <a16:creationId xmlns:a16="http://schemas.microsoft.com/office/drawing/2014/main" id="{169A777E-3A3A-4E65-B445-2D6081BD3A1A}"/>
              </a:ext>
            </a:extLst>
          </p:cNvPr>
          <p:cNvSpPr/>
          <p:nvPr/>
        </p:nvSpPr>
        <p:spPr>
          <a:xfrm>
            <a:off x="457200" y="6241534"/>
            <a:ext cx="2263761" cy="2616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https://kfh.libraryservices.nhs.uk/</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9" name="Rectangle 8">
            <a:extLst>
              <a:ext uri="{FF2B5EF4-FFF2-40B4-BE49-F238E27FC236}">
                <a16:creationId xmlns:a16="http://schemas.microsoft.com/office/drawing/2014/main" id="{E4E69E37-9FBD-46A3-900D-26859D86CF15}"/>
              </a:ext>
            </a:extLst>
          </p:cNvPr>
          <p:cNvSpPr/>
          <p:nvPr/>
        </p:nvSpPr>
        <p:spPr>
          <a:xfrm>
            <a:off x="4453217" y="3244334"/>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10" name="Rectangle 9">
            <a:extLst>
              <a:ext uri="{FF2B5EF4-FFF2-40B4-BE49-F238E27FC236}">
                <a16:creationId xmlns:a16="http://schemas.microsoft.com/office/drawing/2014/main" id="{FB0A84E4-4E99-4ACE-BC17-21FB094418F0}"/>
              </a:ext>
            </a:extLst>
          </p:cNvPr>
          <p:cNvSpPr/>
          <p:nvPr/>
        </p:nvSpPr>
        <p:spPr>
          <a:xfrm>
            <a:off x="4453217" y="3244334"/>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11" name="Picture 10"/>
          <p:cNvPicPr/>
          <p:nvPr/>
        </p:nvPicPr>
        <p:blipFill>
          <a:blip r:embed="rId4" cstate="screen">
            <a:extLst>
              <a:ext uri="{28A0092B-C50C-407E-A947-70E740481C1C}">
                <a14:useLocalDpi xmlns:a14="http://schemas.microsoft.com/office/drawing/2010/main"/>
              </a:ext>
            </a:extLst>
          </a:blip>
          <a:srcRect/>
          <a:stretch>
            <a:fillRect/>
          </a:stretch>
        </p:blipFill>
        <p:spPr bwMode="auto">
          <a:xfrm rot="21372778">
            <a:off x="674391" y="2670420"/>
            <a:ext cx="3875013" cy="27845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643663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800044" y="5437737"/>
            <a:ext cx="1543912" cy="771956"/>
            <a:chOff x="3813004" y="5249332"/>
            <a:chExt cx="1543912" cy="771956"/>
          </a:xfrm>
        </p:grpSpPr>
        <p:sp>
          <p:nvSpPr>
            <p:cNvPr id="18" name="Rectangle 17"/>
            <p:cNvSpPr/>
            <p:nvPr/>
          </p:nvSpPr>
          <p:spPr>
            <a:xfrm>
              <a:off x="4172053" y="5249332"/>
              <a:ext cx="813845" cy="335358"/>
            </a:xfrm>
            <a:prstGeom prst="rect">
              <a:avLst/>
            </a:prstGeom>
            <a:solidFill>
              <a:srgbClr val="A000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Chord 18"/>
            <p:cNvSpPr/>
            <p:nvPr/>
          </p:nvSpPr>
          <p:spPr>
            <a:xfrm rot="5400000">
              <a:off x="3813004" y="5249332"/>
              <a:ext cx="771956" cy="771956"/>
            </a:xfrm>
            <a:prstGeom prst="chord">
              <a:avLst>
                <a:gd name="adj1" fmla="val 5347190"/>
                <a:gd name="adj2" fmla="val 1620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Chord 19"/>
            <p:cNvSpPr/>
            <p:nvPr/>
          </p:nvSpPr>
          <p:spPr>
            <a:xfrm rot="5400000">
              <a:off x="4584960" y="5249332"/>
              <a:ext cx="771956" cy="771956"/>
            </a:xfrm>
            <a:prstGeom prst="chord">
              <a:avLst>
                <a:gd name="adj1" fmla="val 5347190"/>
                <a:gd name="adj2" fmla="val 1620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Rounded Rectangle 20"/>
          <p:cNvSpPr/>
          <p:nvPr/>
        </p:nvSpPr>
        <p:spPr>
          <a:xfrm>
            <a:off x="1031358" y="1406945"/>
            <a:ext cx="7655442" cy="4063264"/>
          </a:xfrm>
          <a:prstGeom prst="roundRect">
            <a:avLst>
              <a:gd name="adj" fmla="val 9794"/>
            </a:avLst>
          </a:prstGeom>
          <a:solidFill>
            <a:srgbClr val="A000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Content Placeholder 7"/>
          <p:cNvPicPr>
            <a:picLocks noGrp="1" noChangeAspect="1"/>
          </p:cNvPicPr>
          <p:nvPr>
            <p:ph idx="1"/>
          </p:nvPr>
        </p:nvPicPr>
        <p:blipFill>
          <a:blip r:embed="rId3" cstate="screen">
            <a:extLst>
              <a:ext uri="{28A0092B-C50C-407E-A947-70E740481C1C}">
                <a14:useLocalDpi xmlns:a14="http://schemas.microsoft.com/office/drawing/2010/main"/>
              </a:ext>
            </a:extLst>
          </a:blip>
          <a:srcRect l="-17508" r="-17508"/>
          <a:stretch>
            <a:fillRect/>
          </a:stretch>
        </p:blipFill>
        <p:spPr>
          <a:xfrm>
            <a:off x="1031358" y="1439593"/>
            <a:ext cx="1122381" cy="677352"/>
          </a:xfrm>
        </p:spPr>
      </p:pic>
      <p:sp>
        <p:nvSpPr>
          <p:cNvPr id="22" name="TextBox 21"/>
          <p:cNvSpPr txBox="1"/>
          <p:nvPr/>
        </p:nvSpPr>
        <p:spPr>
          <a:xfrm>
            <a:off x="1881963" y="1793099"/>
            <a:ext cx="6486247" cy="338554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80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Effective knowledge management  will be key to the creation of a learning culture to secure health and high quality care in the 21</a:t>
            </a:r>
            <a:r>
              <a:rPr kumimoji="0" lang="en-US" sz="2000" b="0" i="0" u="none" strike="noStrike" kern="1200" cap="none" spc="0" normalizeH="0" baseline="30000" noProof="0" dirty="0">
                <a:ln>
                  <a:noFill/>
                </a:ln>
                <a:solidFill>
                  <a:prstClr val="white"/>
                </a:solidFill>
                <a:effectLst/>
                <a:uLnTx/>
                <a:uFillTx/>
                <a:latin typeface="Arial" pitchFamily="34" charset="0"/>
                <a:ea typeface="+mn-ea"/>
                <a:cs typeface="Arial" pitchFamily="34" charset="0"/>
              </a:rPr>
              <a:t>st</a:t>
            </a:r>
            <a:r>
              <a:rPr kumimoji="0" lang="en-US"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Century and delivery of Knowledge for Healthcare has brought  recognition to the role of librarians to enable this.  </a:t>
            </a:r>
            <a:r>
              <a:rPr kumimoji="0" lang="en-GB"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I look forward to continuing this essential work with the enthusiasm of our healthcare librarians</a:t>
            </a:r>
            <a:r>
              <a:rPr kumimoji="0" lang="en-GB"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p>
          <a:p>
            <a:pPr marL="0" marR="0" lvl="0" indent="0" algn="l" defTabSz="457200" rtl="0" eaLnBrk="1" fontAlgn="auto" latinLnBrk="0" hangingPunct="1">
              <a:lnSpc>
                <a:spcPct val="100000"/>
              </a:lnSpc>
              <a:spcBef>
                <a:spcPts val="800"/>
              </a:spcBef>
              <a:spcAft>
                <a:spcPts val="80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Patrick Mitchell, Senior Responsible Officer, Knowledge for  Healthcare, Health Education England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067522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766112" y="5470209"/>
            <a:ext cx="1543912" cy="771956"/>
            <a:chOff x="3813004" y="5249332"/>
            <a:chExt cx="1543912" cy="771956"/>
          </a:xfrm>
        </p:grpSpPr>
        <p:sp>
          <p:nvSpPr>
            <p:cNvPr id="18" name="Rectangle 17"/>
            <p:cNvSpPr/>
            <p:nvPr/>
          </p:nvSpPr>
          <p:spPr>
            <a:xfrm>
              <a:off x="4172053" y="5249332"/>
              <a:ext cx="813845" cy="335358"/>
            </a:xfrm>
            <a:prstGeom prst="rect">
              <a:avLst/>
            </a:prstGeom>
            <a:solidFill>
              <a:srgbClr val="A000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Chord 18"/>
            <p:cNvSpPr/>
            <p:nvPr/>
          </p:nvSpPr>
          <p:spPr>
            <a:xfrm rot="5400000">
              <a:off x="3813004" y="5249332"/>
              <a:ext cx="771956" cy="771956"/>
            </a:xfrm>
            <a:prstGeom prst="chord">
              <a:avLst>
                <a:gd name="adj1" fmla="val 5347190"/>
                <a:gd name="adj2" fmla="val 1620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Chord 19"/>
            <p:cNvSpPr/>
            <p:nvPr/>
          </p:nvSpPr>
          <p:spPr>
            <a:xfrm rot="5400000">
              <a:off x="4584960" y="5249332"/>
              <a:ext cx="771956" cy="771956"/>
            </a:xfrm>
            <a:prstGeom prst="chord">
              <a:avLst>
                <a:gd name="adj1" fmla="val 5347190"/>
                <a:gd name="adj2" fmla="val 1620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1" name="Rounded Rectangle 20"/>
          <p:cNvSpPr/>
          <p:nvPr/>
        </p:nvSpPr>
        <p:spPr>
          <a:xfrm>
            <a:off x="4368800" y="1406945"/>
            <a:ext cx="4318000" cy="4063264"/>
          </a:xfrm>
          <a:prstGeom prst="roundRect">
            <a:avLst>
              <a:gd name="adj" fmla="val 9794"/>
            </a:avLst>
          </a:prstGeom>
          <a:solidFill>
            <a:srgbClr val="A000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prstGeom prst="rect">
            <a:avLst/>
          </a:prstGeom>
        </p:spPr>
        <p:txBody>
          <a:bodyPr/>
          <a:lstStyle/>
          <a:p>
            <a:r>
              <a:rPr lang="en-US" dirty="0"/>
              <a:t>Find out more</a:t>
            </a:r>
          </a:p>
        </p:txBody>
      </p:sp>
      <p:pic>
        <p:nvPicPr>
          <p:cNvPr id="8" name="Content Placeholder 7"/>
          <p:cNvPicPr>
            <a:picLocks noGrp="1" noChangeAspect="1"/>
          </p:cNvPicPr>
          <p:nvPr>
            <p:ph idx="1"/>
          </p:nvPr>
        </p:nvPicPr>
        <p:blipFill>
          <a:blip r:embed="rId3" cstate="screen">
            <a:extLst>
              <a:ext uri="{28A0092B-C50C-407E-A947-70E740481C1C}">
                <a14:useLocalDpi xmlns:a14="http://schemas.microsoft.com/office/drawing/2010/main"/>
              </a:ext>
            </a:extLst>
          </a:blip>
          <a:srcRect l="-17508" r="-17508"/>
          <a:stretch>
            <a:fillRect/>
          </a:stretch>
        </p:blipFill>
        <p:spPr>
          <a:xfrm>
            <a:off x="4368800" y="1406945"/>
            <a:ext cx="1122381" cy="677352"/>
          </a:xfrm>
        </p:spPr>
      </p:pic>
      <p:sp>
        <p:nvSpPr>
          <p:cNvPr id="22" name="TextBox 21"/>
          <p:cNvSpPr txBox="1"/>
          <p:nvPr/>
        </p:nvSpPr>
        <p:spPr>
          <a:xfrm>
            <a:off x="4609070" y="1439593"/>
            <a:ext cx="3897364" cy="4570482"/>
          </a:xfrm>
          <a:prstGeom prst="rect">
            <a:avLst/>
          </a:prstGeom>
          <a:noFill/>
        </p:spPr>
        <p:txBody>
          <a:bodyPr wrap="square" rtlCol="0">
            <a:spAutoFit/>
          </a:bodyPr>
          <a:lstStyle/>
          <a:p>
            <a:pPr>
              <a:spcBef>
                <a:spcPts val="800"/>
              </a:spcBef>
              <a:spcAft>
                <a:spcPts val="800"/>
              </a:spcAft>
            </a:pPr>
            <a:r>
              <a:rPr lang="en-US" sz="2000" dirty="0">
                <a:solidFill>
                  <a:schemeClr val="bg1"/>
                </a:solidFill>
                <a:latin typeface="Arial" pitchFamily="34" charset="0"/>
                <a:cs typeface="Arial" pitchFamily="34" charset="0"/>
              </a:rPr>
              <a:t>	 	 </a:t>
            </a:r>
            <a:r>
              <a:rPr lang="en-US" dirty="0">
                <a:solidFill>
                  <a:schemeClr val="bg1"/>
                </a:solidFill>
                <a:latin typeface="Arial" pitchFamily="34" charset="0"/>
                <a:cs typeface="Arial" pitchFamily="34" charset="0"/>
              </a:rPr>
              <a:t>Effective knowledge 			 	 management  will be key to the creation of a learning culture to secure health and high quality care in the 21</a:t>
            </a:r>
            <a:r>
              <a:rPr lang="en-US" baseline="30000" dirty="0">
                <a:solidFill>
                  <a:schemeClr val="bg1"/>
                </a:solidFill>
                <a:latin typeface="Arial" pitchFamily="34" charset="0"/>
                <a:cs typeface="Arial" pitchFamily="34" charset="0"/>
              </a:rPr>
              <a:t>st</a:t>
            </a:r>
            <a:r>
              <a:rPr lang="en-US" dirty="0">
                <a:solidFill>
                  <a:schemeClr val="bg1"/>
                </a:solidFill>
                <a:latin typeface="Arial" pitchFamily="34" charset="0"/>
                <a:cs typeface="Arial" pitchFamily="34" charset="0"/>
              </a:rPr>
              <a:t> Century and delivery of Knowledge for Healthcare has brought  recognition to the role of librarians to enable this.  </a:t>
            </a:r>
            <a:r>
              <a:rPr lang="en-GB" dirty="0">
                <a:solidFill>
                  <a:schemeClr val="bg1"/>
                </a:solidFill>
                <a:latin typeface="Arial" pitchFamily="34" charset="0"/>
                <a:cs typeface="Arial" pitchFamily="34" charset="0"/>
              </a:rPr>
              <a:t>I look forward to continuing this essential work with the enthusiasm of our healthcare librarians”  </a:t>
            </a:r>
          </a:p>
          <a:p>
            <a:pPr>
              <a:spcBef>
                <a:spcPts val="800"/>
              </a:spcBef>
              <a:spcAft>
                <a:spcPts val="800"/>
              </a:spcAft>
            </a:pPr>
            <a:r>
              <a:rPr lang="en-GB" sz="1600" dirty="0">
                <a:solidFill>
                  <a:schemeClr val="bg1"/>
                </a:solidFill>
                <a:latin typeface="Arial" pitchFamily="34" charset="0"/>
                <a:cs typeface="Arial" pitchFamily="34" charset="0"/>
              </a:rPr>
              <a:t>Patrick Mitchell, Senior Responsible Officer, Knowledge for  Healthcare, Health Education England</a:t>
            </a:r>
          </a:p>
          <a:p>
            <a:endParaRPr lang="en-GB" dirty="0">
              <a:solidFill>
                <a:schemeClr val="bg1"/>
              </a:solidFill>
              <a:latin typeface="Arial" pitchFamily="34" charset="0"/>
              <a:cs typeface="Arial" pitchFamily="34" charset="0"/>
            </a:endParaRPr>
          </a:p>
        </p:txBody>
      </p:sp>
      <p:sp>
        <p:nvSpPr>
          <p:cNvPr id="23" name="Content Placeholder 2"/>
          <p:cNvSpPr>
            <a:spLocks noGrp="1"/>
          </p:cNvSpPr>
          <p:nvPr>
            <p:ph idx="1"/>
          </p:nvPr>
        </p:nvSpPr>
        <p:spPr>
          <a:xfrm>
            <a:off x="457200" y="1947334"/>
            <a:ext cx="3922076" cy="3908854"/>
          </a:xfrm>
        </p:spPr>
        <p:txBody>
          <a:bodyPr>
            <a:normAutofit fontScale="85000" lnSpcReduction="20000"/>
          </a:bodyPr>
          <a:lstStyle/>
          <a:p>
            <a:pPr marL="0" indent="0">
              <a:lnSpc>
                <a:spcPct val="110000"/>
              </a:lnSpc>
              <a:buNone/>
            </a:pPr>
            <a:r>
              <a:rPr lang="en-US" sz="1900" b="1" dirty="0"/>
              <a:t>North</a:t>
            </a:r>
            <a:r>
              <a:rPr lang="en-US" sz="1900" dirty="0"/>
              <a:t> </a:t>
            </a:r>
          </a:p>
          <a:p>
            <a:pPr marL="0" indent="0">
              <a:lnSpc>
                <a:spcPct val="110000"/>
              </a:lnSpc>
              <a:buNone/>
            </a:pPr>
            <a:r>
              <a:rPr lang="en-US" sz="1900" dirty="0">
                <a:hlinkClick r:id="rId4"/>
              </a:rPr>
              <a:t>David.Stewart@hee.nhs.uk</a:t>
            </a:r>
            <a:endParaRPr lang="en-US" sz="1900" dirty="0"/>
          </a:p>
          <a:p>
            <a:pPr marL="0" indent="0">
              <a:lnSpc>
                <a:spcPct val="110000"/>
              </a:lnSpc>
              <a:buNone/>
            </a:pPr>
            <a:endParaRPr lang="en-US" sz="1900" b="1" dirty="0"/>
          </a:p>
          <a:p>
            <a:pPr marL="0" indent="0">
              <a:lnSpc>
                <a:spcPct val="110000"/>
              </a:lnSpc>
              <a:buNone/>
            </a:pPr>
            <a:r>
              <a:rPr lang="en-US" sz="1900" b="1" dirty="0"/>
              <a:t>Midlands and East</a:t>
            </a:r>
            <a:endParaRPr lang="en-US" sz="1900" dirty="0"/>
          </a:p>
          <a:p>
            <a:pPr marL="0" indent="0">
              <a:lnSpc>
                <a:spcPct val="110000"/>
              </a:lnSpc>
              <a:buNone/>
            </a:pPr>
            <a:r>
              <a:rPr lang="en-US" sz="1900" dirty="0">
                <a:hlinkClick r:id="rId5"/>
              </a:rPr>
              <a:t>Ruth.Carlyle@hee.nhs.uk</a:t>
            </a:r>
            <a:endParaRPr lang="en-US" sz="1900" dirty="0"/>
          </a:p>
          <a:p>
            <a:pPr marL="0" indent="0">
              <a:lnSpc>
                <a:spcPct val="110000"/>
              </a:lnSpc>
              <a:buNone/>
            </a:pPr>
            <a:endParaRPr lang="en-US" sz="1900" dirty="0"/>
          </a:p>
          <a:p>
            <a:pPr marL="0" indent="0">
              <a:lnSpc>
                <a:spcPct val="110000"/>
              </a:lnSpc>
              <a:buNone/>
            </a:pPr>
            <a:r>
              <a:rPr lang="en-US" sz="1900" b="1" dirty="0"/>
              <a:t>London and KSS</a:t>
            </a:r>
          </a:p>
          <a:p>
            <a:pPr marL="0" indent="0">
              <a:lnSpc>
                <a:spcPct val="110000"/>
              </a:lnSpc>
              <a:buNone/>
            </a:pPr>
            <a:r>
              <a:rPr lang="en-US" sz="1900" dirty="0">
                <a:hlinkClick r:id="rId6"/>
              </a:rPr>
              <a:t>Louise.Goswami@hee.nhs.uk</a:t>
            </a:r>
            <a:endParaRPr lang="en-US" sz="1900" dirty="0"/>
          </a:p>
          <a:p>
            <a:pPr marL="0" indent="0">
              <a:lnSpc>
                <a:spcPct val="110000"/>
              </a:lnSpc>
              <a:buNone/>
            </a:pPr>
            <a:endParaRPr lang="en-US" sz="1900" dirty="0"/>
          </a:p>
          <a:p>
            <a:pPr marL="0" indent="0">
              <a:lnSpc>
                <a:spcPct val="110000"/>
              </a:lnSpc>
              <a:buNone/>
            </a:pPr>
            <a:r>
              <a:rPr lang="en-US" sz="1900" b="1" dirty="0"/>
              <a:t>South</a:t>
            </a:r>
            <a:endParaRPr lang="en-US" sz="1900" dirty="0"/>
          </a:p>
          <a:p>
            <a:pPr marL="0" indent="0">
              <a:lnSpc>
                <a:spcPct val="110000"/>
              </a:lnSpc>
              <a:buNone/>
            </a:pPr>
            <a:r>
              <a:rPr lang="en-US" sz="1900" dirty="0">
                <a:hlinkClick r:id="rId7"/>
              </a:rPr>
              <a:t>Helen.Bingham@hee.nhs.uk</a:t>
            </a:r>
            <a:r>
              <a:rPr lang="en-US" sz="1900" dirty="0"/>
              <a:t> </a:t>
            </a:r>
          </a:p>
          <a:p>
            <a:pPr marL="0" indent="0">
              <a:lnSpc>
                <a:spcPct val="110000"/>
              </a:lnSpc>
              <a:buNone/>
            </a:pPr>
            <a:endParaRPr lang="en-US" sz="1900" dirty="0"/>
          </a:p>
          <a:p>
            <a:pPr marL="0" indent="0">
              <a:lnSpc>
                <a:spcPct val="110000"/>
              </a:lnSpc>
              <a:buNone/>
            </a:pPr>
            <a:r>
              <a:rPr lang="en-US" sz="1900" b="1" dirty="0"/>
              <a:t>Senior Advisor</a:t>
            </a:r>
          </a:p>
          <a:p>
            <a:pPr marL="0" indent="0">
              <a:lnSpc>
                <a:spcPct val="110000"/>
              </a:lnSpc>
              <a:buNone/>
            </a:pPr>
            <a:r>
              <a:rPr lang="en-US" sz="1900" dirty="0">
                <a:hlinkClick r:id="rId8"/>
              </a:rPr>
              <a:t>Sue.Lacey-Bryant@hee.nhs.uk</a:t>
            </a:r>
            <a:endParaRPr lang="en-US" sz="1900" dirty="0"/>
          </a:p>
          <a:p>
            <a:pPr marL="0" indent="0">
              <a:buNone/>
            </a:pPr>
            <a:endParaRPr lang="en-US" dirty="0"/>
          </a:p>
          <a:p>
            <a:pPr marL="0" indent="0">
              <a:buNone/>
            </a:pPr>
            <a:endParaRPr lang="en-US" sz="2000" dirty="0"/>
          </a:p>
        </p:txBody>
      </p:sp>
    </p:spTree>
    <p:extLst>
      <p:ext uri="{BB962C8B-B14F-4D97-AF65-F5344CB8AC3E}">
        <p14:creationId xmlns:p14="http://schemas.microsoft.com/office/powerpoint/2010/main" val="3155747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CAA402-27A1-4FA6-9152-1D17B3977CF3}"/>
              </a:ext>
            </a:extLst>
          </p:cNvPr>
          <p:cNvSpPr>
            <a:spLocks noGrp="1"/>
          </p:cNvSpPr>
          <p:nvPr>
            <p:ph type="title"/>
          </p:nvPr>
        </p:nvSpPr>
        <p:spPr/>
        <p:txBody>
          <a:bodyPr/>
          <a:lstStyle/>
          <a:p>
            <a:r>
              <a:rPr lang="en-GB" dirty="0"/>
              <a:t>We are listening</a:t>
            </a:r>
          </a:p>
        </p:txBody>
      </p:sp>
      <p:sp>
        <p:nvSpPr>
          <p:cNvPr id="10" name="Text Placeholder 9"/>
          <p:cNvSpPr>
            <a:spLocks noGrp="1"/>
          </p:cNvSpPr>
          <p:nvPr>
            <p:ph idx="1"/>
          </p:nvPr>
        </p:nvSpPr>
        <p:spPr>
          <a:xfrm>
            <a:off x="135467" y="2269048"/>
            <a:ext cx="5173133" cy="3115752"/>
          </a:xfrm>
        </p:spPr>
        <p:txBody>
          <a:bodyPr>
            <a:normAutofit fontScale="92500"/>
          </a:bodyPr>
          <a:lstStyle/>
          <a:p>
            <a:pPr>
              <a:lnSpc>
                <a:spcPct val="120000"/>
              </a:lnSpc>
            </a:pPr>
            <a:r>
              <a:rPr lang="en-GB" dirty="0"/>
              <a:t>What do you value from Knowledge for Healthcare?</a:t>
            </a:r>
          </a:p>
          <a:p>
            <a:pPr>
              <a:lnSpc>
                <a:spcPct val="200000"/>
              </a:lnSpc>
            </a:pPr>
            <a:r>
              <a:rPr lang="en-GB" dirty="0"/>
              <a:t>What is complete</a:t>
            </a:r>
          </a:p>
          <a:p>
            <a:pPr>
              <a:lnSpc>
                <a:spcPct val="200000"/>
              </a:lnSpc>
            </a:pPr>
            <a:r>
              <a:rPr lang="en-GB" dirty="0"/>
              <a:t>What is no longer required?</a:t>
            </a:r>
          </a:p>
          <a:p>
            <a:pPr>
              <a:lnSpc>
                <a:spcPct val="200000"/>
              </a:lnSpc>
            </a:pPr>
            <a:r>
              <a:rPr lang="en-GB" dirty="0"/>
              <a:t>What else is needed?</a:t>
            </a:r>
          </a:p>
          <a:p>
            <a:endParaRPr lang="en-GB" dirty="0"/>
          </a:p>
        </p:txBody>
      </p:sp>
      <p:pic>
        <p:nvPicPr>
          <p:cNvPr id="4" name="Picture 3">
            <a:extLst>
              <a:ext uri="{FF2B5EF4-FFF2-40B4-BE49-F238E27FC236}">
                <a16:creationId xmlns:a16="http://schemas.microsoft.com/office/drawing/2014/main" id="{590EDC31-2033-4C6B-993A-B813B01669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63170" y="1985600"/>
            <a:ext cx="3323630" cy="3682647"/>
          </a:xfrm>
          <a:prstGeom prst="roundRect">
            <a:avLst/>
          </a:prstGeom>
        </p:spPr>
      </p:pic>
    </p:spTree>
    <p:extLst>
      <p:ext uri="{BB962C8B-B14F-4D97-AF65-F5344CB8AC3E}">
        <p14:creationId xmlns:p14="http://schemas.microsoft.com/office/powerpoint/2010/main" val="1873230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 Care Libraries Unit North</a:t>
            </a:r>
          </a:p>
        </p:txBody>
      </p:sp>
      <p:sp>
        <p:nvSpPr>
          <p:cNvPr id="3" name="Content Placeholder 2"/>
          <p:cNvSpPr>
            <a:spLocks noGrp="1"/>
          </p:cNvSpPr>
          <p:nvPr>
            <p:ph idx="1"/>
          </p:nvPr>
        </p:nvSpPr>
        <p:spPr/>
        <p:txBody>
          <a:bodyPr/>
          <a:lstStyle/>
          <a:p>
            <a:r>
              <a:rPr lang="en-GB" dirty="0"/>
              <a:t>Employed by HEE from 1</a:t>
            </a:r>
            <a:r>
              <a:rPr lang="en-GB" baseline="30000" dirty="0"/>
              <a:t>st</a:t>
            </a:r>
            <a:r>
              <a:rPr lang="en-GB" dirty="0"/>
              <a:t> May 2019</a:t>
            </a:r>
          </a:p>
          <a:p>
            <a:r>
              <a:rPr lang="en-GB" dirty="0"/>
              <a:t>David and Linda based in Liverpool</a:t>
            </a:r>
          </a:p>
          <a:p>
            <a:r>
              <a:rPr lang="en-GB" dirty="0"/>
              <a:t>Recruiting new Office Manager</a:t>
            </a:r>
          </a:p>
          <a:p>
            <a:endParaRPr lang="en-GB" dirty="0"/>
          </a:p>
          <a:p>
            <a:r>
              <a:rPr lang="en-GB" dirty="0"/>
              <a:t>Business as usual!</a:t>
            </a:r>
          </a:p>
        </p:txBody>
      </p:sp>
    </p:spTree>
    <p:extLst>
      <p:ext uri="{BB962C8B-B14F-4D97-AF65-F5344CB8AC3E}">
        <p14:creationId xmlns:p14="http://schemas.microsoft.com/office/powerpoint/2010/main" val="1276524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HCLU North – new address</a:t>
            </a:r>
          </a:p>
        </p:txBody>
      </p:sp>
      <p:sp>
        <p:nvSpPr>
          <p:cNvPr id="3" name="Content Placeholder 2"/>
          <p:cNvSpPr>
            <a:spLocks noGrp="1"/>
          </p:cNvSpPr>
          <p:nvPr>
            <p:ph idx="1"/>
          </p:nvPr>
        </p:nvSpPr>
        <p:spPr/>
        <p:txBody>
          <a:bodyPr>
            <a:normAutofit fontScale="62500" lnSpcReduction="20000"/>
          </a:bodyPr>
          <a:lstStyle/>
          <a:p>
            <a:pPr marL="0" indent="0">
              <a:buNone/>
            </a:pPr>
            <a:endParaRPr lang="en-GB" dirty="0"/>
          </a:p>
          <a:p>
            <a:pPr marL="0" indent="0">
              <a:buNone/>
            </a:pPr>
            <a:r>
              <a:rPr lang="en-GB" dirty="0"/>
              <a:t>Health Care Libraries Unit North</a:t>
            </a:r>
          </a:p>
          <a:p>
            <a:pPr marL="0" indent="0">
              <a:buNone/>
            </a:pPr>
            <a:r>
              <a:rPr lang="en-GB" dirty="0"/>
              <a:t>Health Education England</a:t>
            </a:r>
          </a:p>
          <a:p>
            <a:pPr marL="0" indent="0">
              <a:buNone/>
            </a:pPr>
            <a:r>
              <a:rPr lang="en-GB" dirty="0"/>
              <a:t>3</a:t>
            </a:r>
            <a:r>
              <a:rPr lang="en-GB" baseline="30000" dirty="0"/>
              <a:t>rd</a:t>
            </a:r>
            <a:r>
              <a:rPr lang="en-GB" dirty="0"/>
              <a:t> Floor, 3 Piccadilly Place</a:t>
            </a:r>
          </a:p>
          <a:p>
            <a:pPr marL="0" indent="0">
              <a:buNone/>
            </a:pPr>
            <a:r>
              <a:rPr lang="en-GB" dirty="0"/>
              <a:t>Manchester M1 3BN</a:t>
            </a:r>
          </a:p>
          <a:p>
            <a:pPr marL="0" indent="0">
              <a:buNone/>
            </a:pPr>
            <a:endParaRPr lang="en-GB" dirty="0"/>
          </a:p>
          <a:p>
            <a:pPr marL="0" indent="0">
              <a:buNone/>
            </a:pPr>
            <a:r>
              <a:rPr lang="en-GB" dirty="0">
                <a:hlinkClick r:id="rId2"/>
              </a:rPr>
              <a:t>David.stewart@hee.nhs.uk</a:t>
            </a:r>
            <a:r>
              <a:rPr lang="en-GB" dirty="0"/>
              <a:t>			0774 702 1368</a:t>
            </a:r>
          </a:p>
          <a:p>
            <a:pPr marL="0" indent="0">
              <a:buNone/>
            </a:pPr>
            <a:endParaRPr lang="en-GB" dirty="0"/>
          </a:p>
          <a:p>
            <a:pPr marL="0" indent="0">
              <a:buNone/>
            </a:pPr>
            <a:r>
              <a:rPr lang="en-GB" dirty="0">
                <a:hlinkClick r:id="rId3"/>
              </a:rPr>
              <a:t>Gil.Young@hee.nhs.uk</a:t>
            </a:r>
            <a:r>
              <a:rPr lang="en-GB" dirty="0"/>
              <a:t>			0161 268 9565</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447961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1F149-D07F-4F2D-B1BD-6C6F07E5B865}"/>
              </a:ext>
            </a:extLst>
          </p:cNvPr>
          <p:cNvSpPr>
            <a:spLocks noGrp="1"/>
          </p:cNvSpPr>
          <p:nvPr>
            <p:ph type="title"/>
          </p:nvPr>
        </p:nvSpPr>
        <p:spPr/>
        <p:txBody>
          <a:bodyPr/>
          <a:lstStyle/>
          <a:p>
            <a:r>
              <a:rPr lang="en-US" dirty="0"/>
              <a:t>Links to our products 1 of 2</a:t>
            </a:r>
            <a:endParaRPr lang="en-GB" dirty="0"/>
          </a:p>
        </p:txBody>
      </p:sp>
      <p:sp>
        <p:nvSpPr>
          <p:cNvPr id="3" name="Content Placeholder 2">
            <a:extLst>
              <a:ext uri="{FF2B5EF4-FFF2-40B4-BE49-F238E27FC236}">
                <a16:creationId xmlns:a16="http://schemas.microsoft.com/office/drawing/2014/main" id="{F1AB592D-D0E1-4AF9-A2B1-D412E4DD3E37}"/>
              </a:ext>
            </a:extLst>
          </p:cNvPr>
          <p:cNvSpPr>
            <a:spLocks noGrp="1"/>
          </p:cNvSpPr>
          <p:nvPr>
            <p:ph idx="1"/>
          </p:nvPr>
        </p:nvSpPr>
        <p:spPr>
          <a:xfrm>
            <a:off x="457200" y="1947333"/>
            <a:ext cx="8229600" cy="3852576"/>
          </a:xfrm>
        </p:spPr>
        <p:txBody>
          <a:bodyPr>
            <a:normAutofit fontScale="92500" lnSpcReduction="10000"/>
          </a:bodyPr>
          <a:lstStyle/>
          <a:p>
            <a:r>
              <a:rPr lang="en-US" sz="2000" dirty="0"/>
              <a:t>Learning zone: </a:t>
            </a:r>
            <a:r>
              <a:rPr lang="en-US" sz="2000" dirty="0">
                <a:hlinkClick r:id="rId3"/>
              </a:rPr>
              <a:t>https://kfh.libraryservices.nhs.uk/learning-zone/</a:t>
            </a:r>
            <a:r>
              <a:rPr lang="en-US" sz="2000" dirty="0"/>
              <a:t> </a:t>
            </a:r>
          </a:p>
          <a:p>
            <a:r>
              <a:rPr lang="en-US" sz="2000" dirty="0"/>
              <a:t>PKSB for Health: </a:t>
            </a:r>
            <a:r>
              <a:rPr lang="en-US" sz="2000" dirty="0">
                <a:hlinkClick r:id="rId4"/>
              </a:rPr>
              <a:t>https://kfh.libraryservices.nhs.uk/learning-zone/career-pathway-and-vocational-skills/cilip-pksb/</a:t>
            </a:r>
            <a:r>
              <a:rPr lang="en-US" sz="2000" dirty="0"/>
              <a:t> </a:t>
            </a:r>
          </a:p>
          <a:p>
            <a:r>
              <a:rPr lang="en-US" sz="2000" dirty="0"/>
              <a:t>Greater collaboration toolkit: </a:t>
            </a:r>
            <a:r>
              <a:rPr lang="en-US" sz="2000" dirty="0">
                <a:hlinkClick r:id="rId5"/>
              </a:rPr>
              <a:t>https://kfh.libraryservices.nhs.uk/collaboration/</a:t>
            </a:r>
            <a:r>
              <a:rPr lang="en-US" sz="2000" dirty="0"/>
              <a:t> </a:t>
            </a:r>
          </a:p>
          <a:p>
            <a:r>
              <a:rPr lang="en-US" sz="2000" dirty="0"/>
              <a:t>Talent management toolkit: </a:t>
            </a:r>
            <a:r>
              <a:rPr lang="en-US" sz="2000" dirty="0">
                <a:hlinkClick r:id="rId6"/>
              </a:rPr>
              <a:t>https://kfh.libraryservices.nhs.uk/tm-toolkit/</a:t>
            </a:r>
            <a:r>
              <a:rPr lang="en-US" sz="2000" dirty="0"/>
              <a:t>  </a:t>
            </a:r>
          </a:p>
          <a:p>
            <a:r>
              <a:rPr lang="en-US" sz="2000" dirty="0"/>
              <a:t>Statistics toolbox: </a:t>
            </a:r>
            <a:r>
              <a:rPr lang="en-US" sz="2000" dirty="0">
                <a:hlinkClick r:id="rId7"/>
              </a:rPr>
              <a:t>https://kfh.libraryservices.nhs.uk/statistics-toolbox/</a:t>
            </a:r>
            <a:endParaRPr lang="en-US" sz="2000" dirty="0"/>
          </a:p>
          <a:p>
            <a:r>
              <a:rPr lang="en-US" sz="2000" dirty="0"/>
              <a:t>Value and impact toolkit: </a:t>
            </a:r>
            <a:r>
              <a:rPr lang="en-US" sz="2000" dirty="0">
                <a:hlinkClick r:id="rId8"/>
              </a:rPr>
              <a:t>https://kfh.libraryservices.nhs.uk/value-and-impact-toolkit/</a:t>
            </a:r>
            <a:r>
              <a:rPr lang="en-US" sz="2000" dirty="0"/>
              <a:t>  </a:t>
            </a:r>
          </a:p>
          <a:p>
            <a:r>
              <a:rPr lang="en-US" sz="2000" dirty="0"/>
              <a:t>Patient and Public Information Ideas Bank </a:t>
            </a:r>
            <a:r>
              <a:rPr lang="en-US" sz="2000" dirty="0">
                <a:hlinkClick r:id="rId9"/>
              </a:rPr>
              <a:t>https://kfh.libraryservices.nhs.uk/patient-and-public-information/ideas-bank-2/</a:t>
            </a:r>
            <a:r>
              <a:rPr lang="en-US" sz="2000" dirty="0"/>
              <a:t> </a:t>
            </a:r>
            <a:endParaRPr lang="en-GB" sz="2000" dirty="0"/>
          </a:p>
        </p:txBody>
      </p:sp>
    </p:spTree>
    <p:extLst>
      <p:ext uri="{BB962C8B-B14F-4D97-AF65-F5344CB8AC3E}">
        <p14:creationId xmlns:p14="http://schemas.microsoft.com/office/powerpoint/2010/main" val="92792768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for Healthcare</a:t>
            </a:r>
          </a:p>
        </p:txBody>
      </p:sp>
      <p:sp>
        <p:nvSpPr>
          <p:cNvPr id="5" name="Content Placeholder 4">
            <a:extLst>
              <a:ext uri="{FF2B5EF4-FFF2-40B4-BE49-F238E27FC236}">
                <a16:creationId xmlns:a16="http://schemas.microsoft.com/office/drawing/2014/main" id="{85DC0F7D-A3B5-4F2E-AD48-40EED03AED0D}"/>
              </a:ext>
            </a:extLst>
          </p:cNvPr>
          <p:cNvSpPr>
            <a:spLocks noGrp="1"/>
          </p:cNvSpPr>
          <p:nvPr>
            <p:ph idx="1"/>
          </p:nvPr>
        </p:nvSpPr>
        <p:spPr>
          <a:xfrm>
            <a:off x="5224901" y="2191257"/>
            <a:ext cx="3668713" cy="2844818"/>
          </a:xfrm>
        </p:spPr>
        <p:txBody>
          <a:bodyPr>
            <a:normAutofit/>
          </a:bodyPr>
          <a:lstStyle/>
          <a:p>
            <a:r>
              <a:rPr lang="en-US" sz="2000" dirty="0"/>
              <a:t>First 5 years of 15 year framework</a:t>
            </a:r>
          </a:p>
          <a:p>
            <a:r>
              <a:rPr lang="en-US" sz="2000" dirty="0"/>
              <a:t>Reframed delivery of evidence to NHS</a:t>
            </a:r>
          </a:p>
          <a:p>
            <a:r>
              <a:rPr lang="en-US" sz="2000" dirty="0"/>
              <a:t>Basis for moving towards equitable service </a:t>
            </a:r>
          </a:p>
        </p:txBody>
      </p:sp>
      <p:sp>
        <p:nvSpPr>
          <p:cNvPr id="7" name="Rectangle 6">
            <a:extLst>
              <a:ext uri="{FF2B5EF4-FFF2-40B4-BE49-F238E27FC236}">
                <a16:creationId xmlns:a16="http://schemas.microsoft.com/office/drawing/2014/main" id="{169A777E-3A3A-4E65-B445-2D6081BD3A1A}"/>
              </a:ext>
            </a:extLst>
          </p:cNvPr>
          <p:cNvSpPr/>
          <p:nvPr/>
        </p:nvSpPr>
        <p:spPr>
          <a:xfrm>
            <a:off x="457200" y="6241534"/>
            <a:ext cx="3975768" cy="261610"/>
          </a:xfrm>
          <a:prstGeom prst="rect">
            <a:avLst/>
          </a:prstGeom>
        </p:spPr>
        <p:txBody>
          <a:bodyPr wrap="none">
            <a:spAutoFit/>
          </a:bodyPr>
          <a:lstStyle/>
          <a:p>
            <a:r>
              <a:rPr lang="en-GB" sz="1100" dirty="0">
                <a:latin typeface="Arial" panose="020B0604020202020204" pitchFamily="34" charset="0"/>
                <a:cs typeface="Arial" panose="020B0604020202020204" pitchFamily="34" charset="0"/>
                <a:hlinkClick r:id="rId3"/>
              </a:rPr>
              <a:t>https://www.hee.nhs.uk/our-work/library-knowledge-services </a:t>
            </a:r>
            <a:endParaRPr lang="en-GB" sz="11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E4E69E37-9FBD-46A3-900D-26859D86CF15}"/>
              </a:ext>
            </a:extLst>
          </p:cNvPr>
          <p:cNvSpPr/>
          <p:nvPr/>
        </p:nvSpPr>
        <p:spPr>
          <a:xfrm>
            <a:off x="4453217" y="3244334"/>
            <a:ext cx="237566" cy="369332"/>
          </a:xfrm>
          <a:prstGeom prst="rect">
            <a:avLst/>
          </a:prstGeom>
        </p:spPr>
        <p:txBody>
          <a:bodyPr wrap="none">
            <a:spAutoFit/>
          </a:bodyPr>
          <a:lstStyle/>
          <a:p>
            <a:r>
              <a:rPr lang="en-GB" dirty="0"/>
              <a:t> </a:t>
            </a:r>
          </a:p>
        </p:txBody>
      </p:sp>
      <p:sp>
        <p:nvSpPr>
          <p:cNvPr id="10" name="Rectangle 9">
            <a:extLst>
              <a:ext uri="{FF2B5EF4-FFF2-40B4-BE49-F238E27FC236}">
                <a16:creationId xmlns:a16="http://schemas.microsoft.com/office/drawing/2014/main" id="{FB0A84E4-4E99-4ACE-BC17-21FB094418F0}"/>
              </a:ext>
            </a:extLst>
          </p:cNvPr>
          <p:cNvSpPr/>
          <p:nvPr/>
        </p:nvSpPr>
        <p:spPr>
          <a:xfrm>
            <a:off x="4453217" y="3244334"/>
            <a:ext cx="237566" cy="369332"/>
          </a:xfrm>
          <a:prstGeom prst="rect">
            <a:avLst/>
          </a:prstGeom>
        </p:spPr>
        <p:txBody>
          <a:bodyPr wrap="none">
            <a:spAutoFit/>
          </a:bodyPr>
          <a:lstStyle/>
          <a:p>
            <a:r>
              <a:rPr lang="en-GB" dirty="0"/>
              <a:t> </a:t>
            </a:r>
          </a:p>
        </p:txBody>
      </p:sp>
      <p:pic>
        <p:nvPicPr>
          <p:cNvPr id="3" name="Picture 3" descr="A close up of a person&#10;&#10;Description generated with high confidence">
            <a:extLst>
              <a:ext uri="{FF2B5EF4-FFF2-40B4-BE49-F238E27FC236}">
                <a16:creationId xmlns:a16="http://schemas.microsoft.com/office/drawing/2014/main" id="{1D88B221-9C6B-4BD0-AF98-368DD4617FB7}"/>
              </a:ext>
            </a:extLst>
          </p:cNvPr>
          <p:cNvPicPr>
            <a:picLocks noChangeAspect="1"/>
          </p:cNvPicPr>
          <p:nvPr/>
        </p:nvPicPr>
        <p:blipFill>
          <a:blip r:embed="rId4"/>
          <a:stretch>
            <a:fillRect/>
          </a:stretch>
        </p:blipFill>
        <p:spPr>
          <a:xfrm rot="-240000">
            <a:off x="310553" y="2129821"/>
            <a:ext cx="4813538" cy="305843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60708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1F149-D07F-4F2D-B1BD-6C6F07E5B865}"/>
              </a:ext>
            </a:extLst>
          </p:cNvPr>
          <p:cNvSpPr>
            <a:spLocks noGrp="1"/>
          </p:cNvSpPr>
          <p:nvPr>
            <p:ph type="title"/>
          </p:nvPr>
        </p:nvSpPr>
        <p:spPr/>
        <p:txBody>
          <a:bodyPr/>
          <a:lstStyle/>
          <a:p>
            <a:r>
              <a:rPr lang="en-US" dirty="0"/>
              <a:t>Links to our products 2 of 2</a:t>
            </a:r>
            <a:endParaRPr lang="en-GB" dirty="0"/>
          </a:p>
        </p:txBody>
      </p:sp>
      <p:sp>
        <p:nvSpPr>
          <p:cNvPr id="3" name="Content Placeholder 2">
            <a:extLst>
              <a:ext uri="{FF2B5EF4-FFF2-40B4-BE49-F238E27FC236}">
                <a16:creationId xmlns:a16="http://schemas.microsoft.com/office/drawing/2014/main" id="{F1AB592D-D0E1-4AF9-A2B1-D412E4DD3E37}"/>
              </a:ext>
            </a:extLst>
          </p:cNvPr>
          <p:cNvSpPr>
            <a:spLocks noGrp="1"/>
          </p:cNvSpPr>
          <p:nvPr>
            <p:ph idx="1"/>
          </p:nvPr>
        </p:nvSpPr>
        <p:spPr>
          <a:xfrm>
            <a:off x="228600" y="1947333"/>
            <a:ext cx="8458200" cy="3878701"/>
          </a:xfrm>
        </p:spPr>
        <p:txBody>
          <a:bodyPr>
            <a:normAutofit fontScale="92500"/>
          </a:bodyPr>
          <a:lstStyle/>
          <a:p>
            <a:r>
              <a:rPr lang="en-US" sz="2000" dirty="0"/>
              <a:t>Knowledge management toolkit: </a:t>
            </a:r>
            <a:r>
              <a:rPr lang="en-US" sz="2000" dirty="0">
                <a:hlinkClick r:id="rId3"/>
              </a:rPr>
              <a:t>https://kfh.libraryservices.nhs.uk/knowledge-management/km-goals-tools-and-techniques/</a:t>
            </a:r>
            <a:r>
              <a:rPr lang="en-US" sz="2000" dirty="0"/>
              <a:t> </a:t>
            </a:r>
          </a:p>
          <a:p>
            <a:r>
              <a:rPr lang="en-US" sz="2000" dirty="0"/>
              <a:t>Evidence and knowledge self-assessment  tool[Board Tool] </a:t>
            </a:r>
            <a:r>
              <a:rPr lang="en-US" sz="2000" dirty="0">
                <a:hlinkClick r:id="rId4"/>
              </a:rPr>
              <a:t>https://kfh.libraryservices.nhs.uk/knowledge-management/evidence-and-knowledge-self-assessment-tool/</a:t>
            </a:r>
            <a:endParaRPr lang="en-US" sz="2000" dirty="0"/>
          </a:p>
          <a:p>
            <a:r>
              <a:rPr lang="en-US" sz="2000" dirty="0"/>
              <a:t>Knowledge </a:t>
            </a:r>
            <a:r>
              <a:rPr lang="en-US" sz="2000" dirty="0" err="1"/>
              <a:t>mobilisation</a:t>
            </a:r>
            <a:r>
              <a:rPr lang="en-US" sz="2000" dirty="0"/>
              <a:t> framework e-learning and postcards </a:t>
            </a:r>
            <a:r>
              <a:rPr lang="en-US" sz="2000" dirty="0">
                <a:hlinkClick r:id="rId5"/>
              </a:rPr>
              <a:t>https://www.e-lfh.org.uk/programmes/knowledge-mobilisation-framework/</a:t>
            </a:r>
            <a:r>
              <a:rPr lang="en-US" sz="2000" dirty="0"/>
              <a:t>  </a:t>
            </a:r>
          </a:p>
          <a:p>
            <a:r>
              <a:rPr lang="en-US" sz="2000" dirty="0"/>
              <a:t>STEP e-learning (literature searching) </a:t>
            </a:r>
            <a:r>
              <a:rPr lang="en-US" sz="2000" dirty="0">
                <a:hlinkClick r:id="rId6"/>
              </a:rPr>
              <a:t>https://www.e-lfh.org.uk/programmes/literature-searching/</a:t>
            </a:r>
            <a:r>
              <a:rPr lang="en-US" sz="2000" dirty="0"/>
              <a:t> </a:t>
            </a:r>
          </a:p>
          <a:p>
            <a:r>
              <a:rPr lang="en-US" sz="2000" dirty="0"/>
              <a:t>Current awareness best practice </a:t>
            </a:r>
            <a:r>
              <a:rPr lang="en-US" sz="2000" dirty="0">
                <a:hlinkClick r:id="rId7"/>
              </a:rPr>
              <a:t>https://kfh.libraryservices.nhs.uk/current-awareness/best-practice/</a:t>
            </a:r>
            <a:r>
              <a:rPr lang="en-US" sz="2000" dirty="0"/>
              <a:t> </a:t>
            </a:r>
          </a:p>
        </p:txBody>
      </p:sp>
    </p:spTree>
    <p:extLst>
      <p:ext uri="{BB962C8B-B14F-4D97-AF65-F5344CB8AC3E}">
        <p14:creationId xmlns:p14="http://schemas.microsoft.com/office/powerpoint/2010/main" val="293504983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770983" y="5410097"/>
            <a:ext cx="1543912" cy="771956"/>
            <a:chOff x="3813004" y="5249332"/>
            <a:chExt cx="1543912" cy="771956"/>
          </a:xfrm>
        </p:grpSpPr>
        <p:sp>
          <p:nvSpPr>
            <p:cNvPr id="18" name="Rectangle 17"/>
            <p:cNvSpPr/>
            <p:nvPr/>
          </p:nvSpPr>
          <p:spPr>
            <a:xfrm>
              <a:off x="4172053" y="5249332"/>
              <a:ext cx="813845" cy="335358"/>
            </a:xfrm>
            <a:prstGeom prst="rect">
              <a:avLst/>
            </a:prstGeom>
            <a:solidFill>
              <a:srgbClr val="A000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Chord 18"/>
            <p:cNvSpPr/>
            <p:nvPr/>
          </p:nvSpPr>
          <p:spPr>
            <a:xfrm rot="5400000">
              <a:off x="3813004" y="5249332"/>
              <a:ext cx="771956" cy="771956"/>
            </a:xfrm>
            <a:prstGeom prst="chord">
              <a:avLst>
                <a:gd name="adj1" fmla="val 5347190"/>
                <a:gd name="adj2" fmla="val 1620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hord 19"/>
            <p:cNvSpPr/>
            <p:nvPr/>
          </p:nvSpPr>
          <p:spPr>
            <a:xfrm rot="5400000">
              <a:off x="4584960" y="5249332"/>
              <a:ext cx="771956" cy="771956"/>
            </a:xfrm>
            <a:prstGeom prst="chord">
              <a:avLst>
                <a:gd name="adj1" fmla="val 5347190"/>
                <a:gd name="adj2" fmla="val 1620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Rounded Rectangle 20"/>
          <p:cNvSpPr/>
          <p:nvPr/>
        </p:nvSpPr>
        <p:spPr>
          <a:xfrm>
            <a:off x="648602" y="1947333"/>
            <a:ext cx="4071679" cy="3462764"/>
          </a:xfrm>
          <a:prstGeom prst="roundRect">
            <a:avLst>
              <a:gd name="adj" fmla="val 9794"/>
            </a:avLst>
          </a:prstGeom>
          <a:solidFill>
            <a:srgbClr val="A000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prstGeom prst="rect">
            <a:avLst/>
          </a:prstGeom>
        </p:spPr>
        <p:txBody>
          <a:bodyPr/>
          <a:lstStyle/>
          <a:p>
            <a:r>
              <a:rPr lang="en-US" dirty="0"/>
              <a:t>Becoming business critical</a:t>
            </a:r>
          </a:p>
        </p:txBody>
      </p:sp>
      <p:pic>
        <p:nvPicPr>
          <p:cNvPr id="8" name="Content Placeholder 7"/>
          <p:cNvPicPr>
            <a:picLocks noGrp="1" noChangeAspect="1"/>
          </p:cNvPicPr>
          <p:nvPr>
            <p:ph idx="1"/>
          </p:nvPr>
        </p:nvPicPr>
        <p:blipFill>
          <a:blip r:embed="rId3" cstate="screen">
            <a:extLst>
              <a:ext uri="{28A0092B-C50C-407E-A947-70E740481C1C}">
                <a14:useLocalDpi xmlns:a14="http://schemas.microsoft.com/office/drawing/2010/main"/>
              </a:ext>
            </a:extLst>
          </a:blip>
          <a:srcRect l="-17508" r="-17508"/>
          <a:stretch>
            <a:fillRect/>
          </a:stretch>
        </p:blipFill>
        <p:spPr>
          <a:xfrm>
            <a:off x="648602" y="2104559"/>
            <a:ext cx="1122381" cy="677352"/>
          </a:xfrm>
        </p:spPr>
      </p:pic>
      <p:sp>
        <p:nvSpPr>
          <p:cNvPr id="22" name="TextBox 21"/>
          <p:cNvSpPr txBox="1"/>
          <p:nvPr/>
        </p:nvSpPr>
        <p:spPr>
          <a:xfrm>
            <a:off x="843650" y="1970321"/>
            <a:ext cx="3876631" cy="3170099"/>
          </a:xfrm>
          <a:prstGeom prst="rect">
            <a:avLst/>
          </a:prstGeom>
          <a:noFill/>
        </p:spPr>
        <p:txBody>
          <a:bodyPr wrap="square" rtlCol="0">
            <a:spAutoFit/>
          </a:bodyPr>
          <a:lstStyle/>
          <a:p>
            <a:r>
              <a:rPr lang="en-GB" dirty="0">
                <a:solidFill>
                  <a:schemeClr val="bg1"/>
                </a:solidFill>
                <a:latin typeface="Arial"/>
                <a:cs typeface="Arial"/>
              </a:rPr>
              <a:t>		</a:t>
            </a:r>
          </a:p>
          <a:p>
            <a:r>
              <a:rPr lang="en-GB" sz="2000" dirty="0">
                <a:solidFill>
                  <a:schemeClr val="bg1"/>
                </a:solidFill>
                <a:latin typeface="Arial"/>
                <a:cs typeface="Arial"/>
              </a:rPr>
              <a:t>		</a:t>
            </a:r>
            <a:r>
              <a:rPr lang="en-GB" dirty="0">
                <a:solidFill>
                  <a:schemeClr val="bg1"/>
                </a:solidFill>
                <a:latin typeface="Arial" pitchFamily="34" charset="0"/>
                <a:cs typeface="Arial" pitchFamily="34" charset="0"/>
              </a:rPr>
              <a:t>Healthcare library and 			knowledge services are a powerhouse for education, lifelong learning, research and evidence-based practice.</a:t>
            </a:r>
          </a:p>
          <a:p>
            <a:r>
              <a:rPr lang="en-GB" dirty="0">
                <a:solidFill>
                  <a:schemeClr val="bg1"/>
                </a:solidFill>
                <a:latin typeface="Arial" pitchFamily="34" charset="0"/>
                <a:cs typeface="Arial" pitchFamily="34" charset="0"/>
              </a:rPr>
              <a:t>Our ambition is to extend this role so that healthcare knowledge services become </a:t>
            </a:r>
            <a:r>
              <a:rPr lang="en-GB" b="1" dirty="0">
                <a:solidFill>
                  <a:schemeClr val="bg1"/>
                </a:solidFill>
                <a:latin typeface="Arial" pitchFamily="34" charset="0"/>
                <a:cs typeface="Arial" pitchFamily="34" charset="0"/>
              </a:rPr>
              <a:t>business-critical instruments </a:t>
            </a:r>
            <a:r>
              <a:rPr lang="en-GB" dirty="0">
                <a:solidFill>
                  <a:schemeClr val="bg1"/>
                </a:solidFill>
                <a:latin typeface="Arial" pitchFamily="34" charset="0"/>
                <a:cs typeface="Arial" pitchFamily="34" charset="0"/>
              </a:rPr>
              <a:t>of informed decision making and innovation.”</a:t>
            </a:r>
            <a:endParaRPr lang="en-GB" dirty="0">
              <a:solidFill>
                <a:schemeClr val="bg1"/>
              </a:solidFill>
              <a:latin typeface="Arial"/>
              <a:cs typeface="Arial"/>
            </a:endParaRPr>
          </a:p>
        </p:txBody>
      </p:sp>
      <p:sp>
        <p:nvSpPr>
          <p:cNvPr id="4" name="Rectangle 3"/>
          <p:cNvSpPr/>
          <p:nvPr/>
        </p:nvSpPr>
        <p:spPr>
          <a:xfrm>
            <a:off x="5370512" y="5148559"/>
            <a:ext cx="3954162" cy="646331"/>
          </a:xfrm>
          <a:prstGeom prst="rect">
            <a:avLst/>
          </a:prstGeom>
        </p:spPr>
        <p:txBody>
          <a:bodyPr wrap="square">
            <a:spAutoFit/>
          </a:bodyPr>
          <a:lstStyle/>
          <a:p>
            <a:r>
              <a:rPr lang="en-US" dirty="0">
                <a:latin typeface="Arial" pitchFamily="34" charset="0"/>
                <a:cs typeface="Arial" pitchFamily="34" charset="0"/>
              </a:rPr>
              <a:t>Professor Ian Cumming, OBE, </a:t>
            </a:r>
          </a:p>
          <a:p>
            <a:r>
              <a:rPr lang="en-US" dirty="0">
                <a:latin typeface="Arial" pitchFamily="34" charset="0"/>
                <a:cs typeface="Arial" pitchFamily="34" charset="0"/>
              </a:rPr>
              <a:t>Chief Executive HEE</a:t>
            </a:r>
          </a:p>
        </p:txBody>
      </p:sp>
      <p:pic>
        <p:nvPicPr>
          <p:cNvPr id="15" name="Content Placeholder 5">
            <a:extLst>
              <a:ext uri="{FF2B5EF4-FFF2-40B4-BE49-F238E27FC236}">
                <a16:creationId xmlns:a16="http://schemas.microsoft.com/office/drawing/2014/main" id="{C957608B-2BDC-4A9D-832E-10AEFC44ACBC}"/>
              </a:ext>
            </a:extLst>
          </p:cNvPr>
          <p:cNvPicPr>
            <a:picLocks noGrp="1" noChangeAspect="1"/>
          </p:cNvPicPr>
          <p:nvPr>
            <p:ph idx="1"/>
          </p:nvPr>
        </p:nvPicPr>
        <p:blipFill>
          <a:blip r:embed="rId4"/>
          <a:stretch>
            <a:fillRect/>
          </a:stretch>
        </p:blipFill>
        <p:spPr>
          <a:xfrm>
            <a:off x="5797067" y="2080751"/>
            <a:ext cx="2005301" cy="3059669"/>
          </a:xfrm>
          <a:prstGeom prst="roundRect">
            <a:avLst/>
          </a:prstGeom>
        </p:spPr>
      </p:pic>
    </p:spTree>
    <p:extLst>
      <p:ext uri="{BB962C8B-B14F-4D97-AF65-F5344CB8AC3E}">
        <p14:creationId xmlns:p14="http://schemas.microsoft.com/office/powerpoint/2010/main" val="44838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Case – Key Opportunities</a:t>
            </a:r>
          </a:p>
        </p:txBody>
      </p:sp>
      <p:sp>
        <p:nvSpPr>
          <p:cNvPr id="11" name="Rounded Rectangle 10"/>
          <p:cNvSpPr/>
          <p:nvPr/>
        </p:nvSpPr>
        <p:spPr>
          <a:xfrm>
            <a:off x="397385" y="1971911"/>
            <a:ext cx="8190562" cy="709370"/>
          </a:xfrm>
          <a:prstGeom prst="roundRect">
            <a:avLst>
              <a:gd name="adj" fmla="val 9794"/>
            </a:avLst>
          </a:prstGeom>
          <a:solidFill>
            <a:srgbClr val="A000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380723" y="2765789"/>
            <a:ext cx="5744563" cy="2991867"/>
          </a:xfrm>
          <a:prstGeom prst="roundRect">
            <a:avLst>
              <a:gd name="adj" fmla="val 9794"/>
            </a:avLst>
          </a:prstGeom>
          <a:solidFill>
            <a:srgbClr val="0038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553719" y="1982759"/>
            <a:ext cx="4873372" cy="923330"/>
          </a:xfrm>
          <a:prstGeom prst="rect">
            <a:avLst/>
          </a:prstGeom>
          <a:noFill/>
        </p:spPr>
        <p:txBody>
          <a:bodyPr wrap="square" rtlCol="0">
            <a:spAutoFit/>
          </a:bodyPr>
          <a:lstStyle/>
          <a:p>
            <a:r>
              <a:rPr lang="en-US" dirty="0">
                <a:solidFill>
                  <a:schemeClr val="bg1"/>
                </a:solidFill>
                <a:latin typeface="Arial"/>
                <a:cs typeface="Arial"/>
              </a:rPr>
              <a:t>Knowledge for Healthcare</a:t>
            </a:r>
          </a:p>
          <a:p>
            <a:r>
              <a:rPr lang="en-GB" dirty="0">
                <a:solidFill>
                  <a:schemeClr val="bg1"/>
                </a:solidFill>
                <a:latin typeface="Arial" panose="020B0604020202020204" pitchFamily="34" charset="0"/>
                <a:cs typeface="Arial" panose="020B0604020202020204" pitchFamily="34" charset="0"/>
              </a:rPr>
              <a:t>NHS Library and Knowledge Services Policy</a:t>
            </a:r>
          </a:p>
          <a:p>
            <a:endParaRPr lang="en-US" dirty="0">
              <a:solidFill>
                <a:schemeClr val="bg1"/>
              </a:solidFill>
              <a:latin typeface="Arial"/>
              <a:cs typeface="Arial"/>
            </a:endParaRPr>
          </a:p>
        </p:txBody>
      </p:sp>
      <p:sp>
        <p:nvSpPr>
          <p:cNvPr id="8" name="TextBox 7"/>
          <p:cNvSpPr txBox="1"/>
          <p:nvPr/>
        </p:nvSpPr>
        <p:spPr>
          <a:xfrm>
            <a:off x="457200" y="2830562"/>
            <a:ext cx="5424616" cy="2585323"/>
          </a:xfrm>
          <a:prstGeom prst="rect">
            <a:avLst/>
          </a:prstGeom>
          <a:noFill/>
        </p:spPr>
        <p:txBody>
          <a:bodyPr wrap="square" rtlCol="0">
            <a:spAutoFit/>
          </a:bodyPr>
          <a:lstStyle/>
          <a:p>
            <a:pPr marL="185738" indent="-185738">
              <a:buFont typeface="Arial" pitchFamily="34" charset="0"/>
              <a:buChar char="•"/>
            </a:pPr>
            <a:r>
              <a:rPr lang="en-US" dirty="0">
                <a:solidFill>
                  <a:schemeClr val="bg1"/>
                </a:solidFill>
                <a:latin typeface="Arial"/>
                <a:cs typeface="Arial"/>
              </a:rPr>
              <a:t>Health and Social Care Act 2012</a:t>
            </a:r>
            <a:endParaRPr lang="en-GB" dirty="0">
              <a:solidFill>
                <a:schemeClr val="bg1"/>
              </a:solidFill>
              <a:latin typeface="Arial" panose="020B0604020202020204" pitchFamily="34" charset="0"/>
              <a:cs typeface="Arial" panose="020B0604020202020204" pitchFamily="34" charset="0"/>
            </a:endParaRPr>
          </a:p>
          <a:p>
            <a:pPr marL="185738" indent="-185738">
              <a:buFont typeface="Arial" pitchFamily="34" charset="0"/>
              <a:buChar char="•"/>
            </a:pPr>
            <a:r>
              <a:rPr lang="en-GB" dirty="0">
                <a:solidFill>
                  <a:schemeClr val="bg1"/>
                </a:solidFill>
                <a:latin typeface="Arial" panose="020B0604020202020204" pitchFamily="34" charset="0"/>
                <a:cs typeface="Arial" panose="020B0604020202020204" pitchFamily="34" charset="0"/>
              </a:rPr>
              <a:t>Productivity in NHS Hospitals (Lord Carter’s Review)</a:t>
            </a:r>
          </a:p>
          <a:p>
            <a:pPr marL="185738" indent="-185738">
              <a:buFont typeface="Arial" pitchFamily="34" charset="0"/>
              <a:buChar char="•"/>
            </a:pPr>
            <a:r>
              <a:rPr lang="en-GB" dirty="0">
                <a:solidFill>
                  <a:schemeClr val="bg1"/>
                </a:solidFill>
                <a:latin typeface="Arial" panose="020B0604020202020204" pitchFamily="34" charset="0"/>
                <a:cs typeface="Arial" panose="020B0604020202020204" pitchFamily="34" charset="0"/>
              </a:rPr>
              <a:t>NHS England Next Steps on the Five Year Forward View</a:t>
            </a:r>
          </a:p>
          <a:p>
            <a:pPr marL="185738" indent="-185738">
              <a:buFont typeface="Arial" pitchFamily="34" charset="0"/>
              <a:buChar char="•"/>
            </a:pPr>
            <a:r>
              <a:rPr lang="en-GB" dirty="0">
                <a:solidFill>
                  <a:schemeClr val="bg1"/>
                </a:solidFill>
                <a:latin typeface="Arial" panose="020B0604020202020204" pitchFamily="34" charset="0"/>
                <a:cs typeface="Arial" panose="020B0604020202020204" pitchFamily="34" charset="0"/>
              </a:rPr>
              <a:t>NHS England Long Term Plan </a:t>
            </a:r>
          </a:p>
          <a:p>
            <a:pPr marL="185738" indent="-185738">
              <a:buFont typeface="Arial" pitchFamily="34" charset="0"/>
              <a:buChar char="•"/>
            </a:pPr>
            <a:r>
              <a:rPr lang="en-GB" dirty="0">
                <a:solidFill>
                  <a:schemeClr val="bg1"/>
                </a:solidFill>
                <a:latin typeface="Arial" panose="020B0604020202020204" pitchFamily="34" charset="0"/>
                <a:cs typeface="Arial" panose="020B0604020202020204" pitchFamily="34" charset="0"/>
              </a:rPr>
              <a:t>Health Education England, The </a:t>
            </a:r>
            <a:r>
              <a:rPr lang="en-GB" dirty="0" err="1">
                <a:solidFill>
                  <a:schemeClr val="bg1"/>
                </a:solidFill>
                <a:latin typeface="Arial" panose="020B0604020202020204" pitchFamily="34" charset="0"/>
                <a:cs typeface="Arial" panose="020B0604020202020204" pitchFamily="34" charset="0"/>
              </a:rPr>
              <a:t>Topol</a:t>
            </a:r>
            <a:r>
              <a:rPr lang="en-GB" dirty="0">
                <a:solidFill>
                  <a:schemeClr val="bg1"/>
                </a:solidFill>
                <a:latin typeface="Arial" panose="020B0604020202020204" pitchFamily="34" charset="0"/>
                <a:cs typeface="Arial" panose="020B0604020202020204" pitchFamily="34" charset="0"/>
              </a:rPr>
              <a:t> Review – due 2019</a:t>
            </a:r>
          </a:p>
          <a:p>
            <a:endParaRPr lang="en-GB" dirty="0"/>
          </a:p>
        </p:txBody>
      </p:sp>
      <p:pic>
        <p:nvPicPr>
          <p:cNvPr id="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387193">
            <a:off x="5881816" y="2906089"/>
            <a:ext cx="2462661" cy="2627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859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the Act say?</a:t>
            </a:r>
          </a:p>
        </p:txBody>
      </p:sp>
      <p:sp>
        <p:nvSpPr>
          <p:cNvPr id="3" name="Content Placeholder 2"/>
          <p:cNvSpPr>
            <a:spLocks noGrp="1"/>
          </p:cNvSpPr>
          <p:nvPr>
            <p:ph idx="1"/>
          </p:nvPr>
        </p:nvSpPr>
        <p:spPr>
          <a:xfrm>
            <a:off x="691116" y="2269048"/>
            <a:ext cx="4089400" cy="2540019"/>
          </a:xfrm>
        </p:spPr>
        <p:txBody>
          <a:bodyPr>
            <a:normAutofit fontScale="62500" lnSpcReduction="20000"/>
          </a:bodyPr>
          <a:lstStyle/>
          <a:p>
            <a:pPr marL="0" indent="0">
              <a:buNone/>
            </a:pPr>
            <a:r>
              <a:rPr lang="en-US" dirty="0"/>
              <a:t>“</a:t>
            </a:r>
            <a:r>
              <a:rPr lang="en-US" sz="2900" dirty="0"/>
              <a:t>In exercising functions in relation to the health service, the Secretary of</a:t>
            </a:r>
          </a:p>
          <a:p>
            <a:pPr marL="0" indent="0">
              <a:buNone/>
            </a:pPr>
            <a:r>
              <a:rPr lang="en-GB" sz="2900" dirty="0"/>
              <a:t>State must promote—</a:t>
            </a:r>
          </a:p>
          <a:p>
            <a:r>
              <a:rPr lang="en-US" sz="2900" dirty="0"/>
              <a:t>(a) research on matters relevant to the health service, and</a:t>
            </a:r>
          </a:p>
          <a:p>
            <a:r>
              <a:rPr lang="en-US" sz="2900" dirty="0"/>
              <a:t>(b) the use in the health service of evidence obtained from </a:t>
            </a:r>
            <a:r>
              <a:rPr lang="en-GB" sz="2900" dirty="0"/>
              <a:t>research”</a:t>
            </a:r>
          </a:p>
          <a:p>
            <a:pPr marL="0" indent="0">
              <a:buNone/>
            </a:pPr>
            <a:endParaRPr lang="en-US" sz="2900" dirty="0"/>
          </a:p>
        </p:txBody>
      </p:sp>
      <p:sp>
        <p:nvSpPr>
          <p:cNvPr id="17" name="TextBox 16"/>
          <p:cNvSpPr txBox="1"/>
          <p:nvPr/>
        </p:nvSpPr>
        <p:spPr>
          <a:xfrm>
            <a:off x="364066" y="6189990"/>
            <a:ext cx="8111067" cy="430887"/>
          </a:xfrm>
          <a:prstGeom prst="rect">
            <a:avLst/>
          </a:prstGeom>
          <a:noFill/>
        </p:spPr>
        <p:txBody>
          <a:bodyPr wrap="square" rtlCol="0">
            <a:spAutoFit/>
          </a:bodyPr>
          <a:lstStyle/>
          <a:p>
            <a:r>
              <a:rPr lang="en-US" sz="1100" dirty="0">
                <a:latin typeface="Arial"/>
                <a:cs typeface="Arial"/>
              </a:rPr>
              <a:t>References: Health and Social Care Act 2012</a:t>
            </a:r>
          </a:p>
          <a:p>
            <a:r>
              <a:rPr lang="en-US" sz="1100" dirty="0">
                <a:latin typeface="Arial"/>
                <a:cs typeface="Arial"/>
              </a:rPr>
              <a:t>Knowledge for Healthcare 2014</a:t>
            </a:r>
          </a:p>
        </p:txBody>
      </p:sp>
      <p:pic>
        <p:nvPicPr>
          <p:cNvPr id="1030" name="Picture 6">
            <a:extLst>
              <a:ext uri="{FF2B5EF4-FFF2-40B4-BE49-F238E27FC236}">
                <a16:creationId xmlns:a16="http://schemas.microsoft.com/office/drawing/2014/main" id="{0F90CA3C-70D3-47CF-9654-63BDF8AEEC5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00741" y="2147395"/>
            <a:ext cx="1915222" cy="213752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871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idx="4294967295"/>
          </p:nvPr>
        </p:nvSpPr>
        <p:spPr bwMode="auto">
          <a:xfrm>
            <a:off x="0" y="1046777"/>
            <a:ext cx="8491537" cy="6794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dirty="0">
                <a:solidFill>
                  <a:srgbClr val="AD0E5E"/>
                </a:solidFill>
                <a:latin typeface="Bitter"/>
              </a:rPr>
              <a:t>Library and knowledge services policy</a:t>
            </a:r>
            <a:endParaRPr lang="en-GB" sz="3600" dirty="0">
              <a:solidFill>
                <a:srgbClr val="AD0E5E"/>
              </a:solidFill>
              <a:latin typeface="Bitter"/>
            </a:endParaRPr>
          </a:p>
        </p:txBody>
      </p:sp>
      <p:sp>
        <p:nvSpPr>
          <p:cNvPr id="8195" name="Text Placeholder 2"/>
          <p:cNvSpPr>
            <a:spLocks noGrp="1"/>
          </p:cNvSpPr>
          <p:nvPr>
            <p:ph type="body" sz="quarter" idx="4294967295"/>
          </p:nvPr>
        </p:nvSpPr>
        <p:spPr bwMode="auto">
          <a:xfrm>
            <a:off x="457199" y="1726227"/>
            <a:ext cx="7839075" cy="4360863"/>
          </a:xfrm>
          <a:noFill/>
          <a:ln>
            <a:miter lim="800000"/>
            <a:headEnd/>
            <a:tailEnd/>
          </a:ln>
        </p:spPr>
        <p:txBody>
          <a:bodyPr vert="horz" wrap="square" lIns="91440" tIns="45720" rIns="91440" bIns="45720" numCol="1" anchor="t" anchorCtr="0" compatLnSpc="1">
            <a:prstTxWarp prst="textNoShape">
              <a:avLst/>
            </a:prstTxWarp>
            <a:normAutofit/>
          </a:bodyPr>
          <a:lstStyle/>
          <a:p>
            <a:pPr marL="0" indent="0">
              <a:buNone/>
            </a:pPr>
            <a:r>
              <a:rPr lang="en-GB" sz="2000" dirty="0"/>
              <a:t>To ensure the use in the health service of evidence obtained from research, HEE is committed to: </a:t>
            </a:r>
          </a:p>
          <a:p>
            <a:pPr eaLnBrk="1" hangingPunct="1">
              <a:buFont typeface="Arial" pitchFamily="34" charset="0"/>
              <a:buNone/>
            </a:pPr>
            <a:endParaRPr lang="en-GB" sz="2000" dirty="0"/>
          </a:p>
          <a:p>
            <a:pPr eaLnBrk="1" hangingPunct="1"/>
            <a:r>
              <a:rPr lang="en-US" sz="2000" b="1" dirty="0"/>
              <a:t>Access: </a:t>
            </a:r>
            <a:r>
              <a:rPr lang="en-US" sz="2000" dirty="0"/>
              <a:t>enabling all members of NHS workforce to freely access library and knowledge services</a:t>
            </a:r>
          </a:p>
          <a:p>
            <a:pPr eaLnBrk="1" hangingPunct="1"/>
            <a:r>
              <a:rPr lang="en-US" sz="2000" b="1" dirty="0"/>
              <a:t>Workforce development: </a:t>
            </a:r>
            <a:r>
              <a:rPr lang="en-US" sz="2000" dirty="0"/>
              <a:t>developing NHS librarians and knowledge specialists to use their expertise to </a:t>
            </a:r>
            <a:r>
              <a:rPr lang="en-US" sz="2000" dirty="0" err="1"/>
              <a:t>mobilise</a:t>
            </a:r>
            <a:r>
              <a:rPr lang="en-US" sz="2000" dirty="0"/>
              <a:t> evidence to underpin decision-making</a:t>
            </a:r>
          </a:p>
          <a:p>
            <a:pPr eaLnBrk="1" hangingPunct="1"/>
            <a:r>
              <a:rPr lang="en-GB" sz="2000" b="1" dirty="0"/>
              <a:t>Service development: </a:t>
            </a:r>
            <a:r>
              <a:rPr lang="en-GB" sz="2000" dirty="0"/>
              <a:t>developing proactive NHS library and knowledge services - coherent national service focussed on needs and priorities</a:t>
            </a:r>
            <a:endParaRPr lang="en-US" sz="2000" dirty="0"/>
          </a:p>
        </p:txBody>
      </p:sp>
      <p:sp>
        <p:nvSpPr>
          <p:cNvPr id="8196" name="TextBox 14"/>
          <p:cNvSpPr txBox="1">
            <a:spLocks noChangeArrowheads="1"/>
          </p:cNvSpPr>
          <p:nvPr/>
        </p:nvSpPr>
        <p:spPr bwMode="auto">
          <a:xfrm>
            <a:off x="7781927" y="3398837"/>
            <a:ext cx="944563" cy="400110"/>
          </a:xfrm>
          <a:prstGeom prst="rect">
            <a:avLst/>
          </a:prstGeom>
          <a:noFill/>
          <a:ln w="9525">
            <a:noFill/>
            <a:miter lim="800000"/>
            <a:headEnd/>
            <a:tailEnd/>
          </a:ln>
        </p:spPr>
        <p:txBody>
          <a:bodyPr>
            <a:spAutoFit/>
          </a:bodyPr>
          <a:lstStyle/>
          <a:p>
            <a:r>
              <a:rPr lang="en-GB" sz="2000" b="1">
                <a:solidFill>
                  <a:schemeClr val="bg1"/>
                </a:solidFill>
              </a:rPr>
              <a:t>NIHR</a:t>
            </a:r>
          </a:p>
        </p:txBody>
      </p:sp>
      <p:sp>
        <p:nvSpPr>
          <p:cNvPr id="2" name="Rectangle 1"/>
          <p:cNvSpPr/>
          <p:nvPr/>
        </p:nvSpPr>
        <p:spPr>
          <a:xfrm>
            <a:off x="457199" y="6396335"/>
            <a:ext cx="6618157" cy="261610"/>
          </a:xfrm>
          <a:prstGeom prst="rect">
            <a:avLst/>
          </a:prstGeom>
        </p:spPr>
        <p:txBody>
          <a:bodyPr wrap="square">
            <a:spAutoFit/>
          </a:bodyPr>
          <a:lstStyle/>
          <a:p>
            <a:r>
              <a:rPr lang="en-GB" sz="1100" dirty="0">
                <a:latin typeface="Arial" panose="020B0604020202020204" pitchFamily="34" charset="0"/>
                <a:cs typeface="Arial" panose="020B0604020202020204" pitchFamily="34" charset="0"/>
                <a:hlinkClick r:id="rId3"/>
              </a:rPr>
              <a:t>https://www.hee.nhs.uk/our-work/library-knowledge-services</a:t>
            </a:r>
            <a:r>
              <a:rPr lang="en-GB" sz="11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9605619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1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46688" y="5013325"/>
            <a:ext cx="1428750"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95289" y="455613"/>
            <a:ext cx="8280400" cy="431800"/>
          </a:xfrm>
        </p:spPr>
        <p:txBody>
          <a:bodyPr>
            <a:noAutofit/>
          </a:bodyPr>
          <a:lstStyle/>
          <a:p>
            <a:r>
              <a:rPr lang="en-GB" altLang="en-US" sz="3200" dirty="0">
                <a:solidFill>
                  <a:srgbClr val="A00054"/>
                </a:solidFill>
              </a:rPr>
              <a:t>Knowledge for Healthcare Work Streams</a:t>
            </a:r>
            <a:br>
              <a:rPr lang="en-GB" altLang="en-US" sz="3200" dirty="0">
                <a:solidFill>
                  <a:srgbClr val="A00054"/>
                </a:solidFill>
              </a:rPr>
            </a:br>
            <a:endParaRPr lang="en-GB" sz="3200" dirty="0"/>
          </a:p>
        </p:txBody>
      </p:sp>
      <p:graphicFrame>
        <p:nvGraphicFramePr>
          <p:cNvPr id="4" name="Diagram 3"/>
          <p:cNvGraphicFramePr/>
          <p:nvPr>
            <p:extLst>
              <p:ext uri="{D42A27DB-BD31-4B8C-83A1-F6EECF244321}">
                <p14:modId xmlns:p14="http://schemas.microsoft.com/office/powerpoint/2010/main" val="238487369"/>
              </p:ext>
            </p:extLst>
          </p:nvPr>
        </p:nvGraphicFramePr>
        <p:xfrm>
          <a:off x="395289" y="1185027"/>
          <a:ext cx="10297392" cy="5661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221" name="Picture 2" descr="C:\Users\helenb\Pictures\10.jpg"/>
          <p:cNvPicPr preferRelativeResize="0">
            <a:picLocks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11468" y="4165600"/>
            <a:ext cx="533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3" descr="C:\Users\helenb\Pictures\12.jpg"/>
          <p:cNvPicPr preferRelativeResize="0">
            <a:picLocks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083560" y="4165600"/>
            <a:ext cx="533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p:cNvPicPr preferRelativeResize="0">
            <a:picLocks/>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043680" y="4176713"/>
            <a:ext cx="531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p:cNvPicPr preferRelativeResize="0">
            <a:picLocks/>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298627" y="4129087"/>
            <a:ext cx="531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9"/>
          <p:cNvPicPr preferRelativeResize="0">
            <a:picLocks/>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142068" y="4162425"/>
            <a:ext cx="5810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0"/>
          <p:cNvPicPr preferRelativeResize="0">
            <a:picLocks/>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939347" y="4207193"/>
            <a:ext cx="5842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1" name="TextBox 29"/>
          <p:cNvSpPr txBox="1">
            <a:spLocks noChangeArrowheads="1"/>
          </p:cNvSpPr>
          <p:nvPr/>
        </p:nvSpPr>
        <p:spPr bwMode="auto">
          <a:xfrm>
            <a:off x="6734970" y="5604600"/>
            <a:ext cx="21542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sz="1400" i="1" dirty="0">
                <a:solidFill>
                  <a:srgbClr val="0070C0"/>
                </a:solidFill>
              </a:rPr>
              <a:t>Standing group and  sub-groups responsible for maintaining technical search infrastructure</a:t>
            </a:r>
          </a:p>
        </p:txBody>
      </p:sp>
      <p:sp>
        <p:nvSpPr>
          <p:cNvPr id="9232" name="TextBox 30"/>
          <p:cNvSpPr txBox="1">
            <a:spLocks noChangeArrowheads="1"/>
          </p:cNvSpPr>
          <p:nvPr/>
        </p:nvSpPr>
        <p:spPr bwMode="auto">
          <a:xfrm>
            <a:off x="1081088" y="5013325"/>
            <a:ext cx="416559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i="1" dirty="0">
                <a:solidFill>
                  <a:srgbClr val="0070C0"/>
                </a:solidFill>
              </a:rPr>
              <a:t>These groups lead the six core strands of Knowledge for Healthcare - each is chaired by a geography–based HEE lead and includes members from local NHS library and services and partner organisations   </a:t>
            </a:r>
          </a:p>
        </p:txBody>
      </p:sp>
      <p:sp>
        <p:nvSpPr>
          <p:cNvPr id="29" name="Right Brace 28"/>
          <p:cNvSpPr/>
          <p:nvPr/>
        </p:nvSpPr>
        <p:spPr>
          <a:xfrm rot="16200000">
            <a:off x="7856539" y="5003798"/>
            <a:ext cx="114300" cy="10509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34" name="Right Brace 33"/>
          <p:cNvSpPr/>
          <p:nvPr/>
        </p:nvSpPr>
        <p:spPr>
          <a:xfrm rot="16200000">
            <a:off x="3448845" y="2501106"/>
            <a:ext cx="144462" cy="487997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6" name="TextBox 5"/>
          <p:cNvSpPr txBox="1"/>
          <p:nvPr/>
        </p:nvSpPr>
        <p:spPr>
          <a:xfrm>
            <a:off x="2081108" y="2069281"/>
            <a:ext cx="4405468" cy="369332"/>
          </a:xfrm>
          <a:prstGeom prst="rect">
            <a:avLst/>
          </a:prstGeom>
          <a:noFill/>
          <a:ln w="38100">
            <a:solidFill>
              <a:schemeClr val="accent1"/>
            </a:solidFill>
          </a:ln>
        </p:spPr>
        <p:txBody>
          <a:bodyPr wrap="square" rtlCol="0">
            <a:spAutoFit/>
          </a:bodyPr>
          <a:lstStyle/>
          <a:p>
            <a:pPr algn="ctr"/>
            <a:r>
              <a:rPr lang="en-GB">
                <a:solidFill>
                  <a:schemeClr val="tx2"/>
                </a:solidFill>
              </a:rPr>
              <a:t>Knowledge for Healthcare Board</a:t>
            </a:r>
          </a:p>
        </p:txBody>
      </p:sp>
      <p:cxnSp>
        <p:nvCxnSpPr>
          <p:cNvPr id="8" name="Elbow Connector 7"/>
          <p:cNvCxnSpPr/>
          <p:nvPr/>
        </p:nvCxnSpPr>
        <p:spPr>
          <a:xfrm rot="10800000">
            <a:off x="6486576" y="2268619"/>
            <a:ext cx="1325512" cy="549535"/>
          </a:xfrm>
          <a:prstGeom prst="bentConnector3">
            <a:avLst>
              <a:gd name="adj1" fmla="val 37560"/>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4089400" y="2438613"/>
            <a:ext cx="0" cy="104773"/>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4089400" y="1903751"/>
            <a:ext cx="0" cy="16553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3622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77070-708F-4D00-A516-DCF978BEEB77}"/>
              </a:ext>
            </a:extLst>
          </p:cNvPr>
          <p:cNvSpPr>
            <a:spLocks noGrp="1"/>
          </p:cNvSpPr>
          <p:nvPr>
            <p:ph type="title"/>
          </p:nvPr>
        </p:nvSpPr>
        <p:spPr/>
        <p:txBody>
          <a:bodyPr/>
          <a:lstStyle/>
          <a:p>
            <a:r>
              <a:rPr lang="en-US" dirty="0"/>
              <a:t>Twelve guiding principles and values</a:t>
            </a:r>
            <a:endParaRPr lang="en-GB" dirty="0"/>
          </a:p>
        </p:txBody>
      </p:sp>
      <p:sp>
        <p:nvSpPr>
          <p:cNvPr id="5" name="Content Placeholder 4">
            <a:extLst>
              <a:ext uri="{FF2B5EF4-FFF2-40B4-BE49-F238E27FC236}">
                <a16:creationId xmlns:a16="http://schemas.microsoft.com/office/drawing/2014/main" id="{0B47084F-0BBC-49EA-BF46-F5F27945AEAB}"/>
              </a:ext>
            </a:extLst>
          </p:cNvPr>
          <p:cNvSpPr>
            <a:spLocks noGrp="1"/>
          </p:cNvSpPr>
          <p:nvPr>
            <p:ph idx="1"/>
          </p:nvPr>
        </p:nvSpPr>
        <p:spPr>
          <a:xfrm>
            <a:off x="457200" y="2269048"/>
            <a:ext cx="3668713" cy="3456838"/>
          </a:xfrm>
        </p:spPr>
        <p:txBody>
          <a:bodyPr/>
          <a:lstStyle/>
          <a:p>
            <a:pPr marL="457200" indent="-457200">
              <a:buFont typeface="+mj-lt"/>
              <a:buAutoNum type="arabicPeriod"/>
            </a:pPr>
            <a:r>
              <a:rPr lang="en-US" sz="2000" dirty="0"/>
              <a:t>Collaboration (do once and share)</a:t>
            </a:r>
          </a:p>
          <a:p>
            <a:pPr marL="457200" indent="-457200">
              <a:buFont typeface="+mj-lt"/>
              <a:buAutoNum type="arabicPeriod"/>
            </a:pPr>
            <a:r>
              <a:rPr lang="en-US" sz="2000" dirty="0"/>
              <a:t>Collective purchasing</a:t>
            </a:r>
          </a:p>
          <a:p>
            <a:pPr marL="457200" indent="-457200">
              <a:buFont typeface="+mj-lt"/>
              <a:buAutoNum type="arabicPeriod"/>
            </a:pPr>
            <a:r>
              <a:rPr lang="en-US" sz="2000" dirty="0"/>
              <a:t>Core service offer</a:t>
            </a:r>
          </a:p>
          <a:p>
            <a:pPr marL="457200" indent="-457200">
              <a:buFont typeface="+mj-lt"/>
              <a:buAutoNum type="arabicPeriod"/>
            </a:pPr>
            <a:r>
              <a:rPr lang="en-US" sz="2000" dirty="0"/>
              <a:t>Digital by default</a:t>
            </a:r>
          </a:p>
          <a:p>
            <a:pPr marL="457200" indent="-457200">
              <a:buFont typeface="+mj-lt"/>
              <a:buAutoNum type="arabicPeriod"/>
            </a:pPr>
            <a:r>
              <a:rPr lang="en-US" sz="2000" dirty="0"/>
              <a:t>Effective and efficient</a:t>
            </a:r>
          </a:p>
          <a:p>
            <a:pPr marL="457200" indent="-457200">
              <a:buFont typeface="+mj-lt"/>
              <a:buAutoNum type="arabicPeriod"/>
            </a:pPr>
            <a:r>
              <a:rPr lang="en-US" sz="2000" dirty="0"/>
              <a:t>Equity</a:t>
            </a:r>
          </a:p>
          <a:p>
            <a:endParaRPr lang="en-GB" dirty="0"/>
          </a:p>
        </p:txBody>
      </p:sp>
      <p:sp>
        <p:nvSpPr>
          <p:cNvPr id="6" name="Content Placeholder 5">
            <a:extLst>
              <a:ext uri="{FF2B5EF4-FFF2-40B4-BE49-F238E27FC236}">
                <a16:creationId xmlns:a16="http://schemas.microsoft.com/office/drawing/2014/main" id="{283A24A8-851C-42C5-B987-678D94ACA419}"/>
              </a:ext>
            </a:extLst>
          </p:cNvPr>
          <p:cNvSpPr>
            <a:spLocks noGrp="1"/>
          </p:cNvSpPr>
          <p:nvPr>
            <p:ph idx="10"/>
          </p:nvPr>
        </p:nvSpPr>
        <p:spPr>
          <a:xfrm>
            <a:off x="5018087" y="2269048"/>
            <a:ext cx="3668713" cy="3152038"/>
          </a:xfrm>
        </p:spPr>
        <p:txBody>
          <a:bodyPr>
            <a:normAutofit/>
          </a:bodyPr>
          <a:lstStyle/>
          <a:p>
            <a:pPr marL="457200" indent="-457200">
              <a:buFont typeface="+mj-lt"/>
              <a:buAutoNum type="arabicPeriod" startAt="7"/>
            </a:pPr>
            <a:r>
              <a:rPr lang="en-US" sz="2000" dirty="0"/>
              <a:t>Federation (pooling resources)</a:t>
            </a:r>
          </a:p>
          <a:p>
            <a:pPr marL="457200" indent="-457200">
              <a:buFont typeface="+mj-lt"/>
              <a:buAutoNum type="arabicPeriod" startAt="7"/>
            </a:pPr>
            <a:r>
              <a:rPr lang="en-US" sz="2000" dirty="0"/>
              <a:t>Innovation</a:t>
            </a:r>
          </a:p>
          <a:p>
            <a:pPr marL="457200" indent="-457200">
              <a:buFont typeface="+mj-lt"/>
              <a:buAutoNum type="arabicPeriod" startAt="7"/>
            </a:pPr>
            <a:r>
              <a:rPr lang="en-US" sz="2000" dirty="0"/>
              <a:t>Quality</a:t>
            </a:r>
          </a:p>
          <a:p>
            <a:pPr marL="457200" indent="-457200">
              <a:buFont typeface="+mj-lt"/>
              <a:buAutoNum type="arabicPeriod" startAt="7"/>
            </a:pPr>
            <a:r>
              <a:rPr lang="en-US" sz="2000" dirty="0"/>
              <a:t>Streamlined</a:t>
            </a:r>
          </a:p>
          <a:p>
            <a:pPr marL="457200" indent="-457200">
              <a:buFont typeface="+mj-lt"/>
              <a:buAutoNum type="arabicPeriod" startAt="7"/>
            </a:pPr>
            <a:r>
              <a:rPr lang="en-US" sz="2000" dirty="0"/>
              <a:t>Technology</a:t>
            </a:r>
          </a:p>
          <a:p>
            <a:pPr marL="457200" indent="-457200">
              <a:buFont typeface="+mj-lt"/>
              <a:buAutoNum type="arabicPeriod" startAt="7"/>
            </a:pPr>
            <a:r>
              <a:rPr lang="en-US" sz="2000" dirty="0"/>
              <a:t>Workforce development</a:t>
            </a:r>
          </a:p>
        </p:txBody>
      </p:sp>
    </p:spTree>
    <p:extLst>
      <p:ext uri="{BB962C8B-B14F-4D97-AF65-F5344CB8AC3E}">
        <p14:creationId xmlns:p14="http://schemas.microsoft.com/office/powerpoint/2010/main" val="2896414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White hyperlink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E59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45754DD1C0E44D8A7983D686B4954B" ma:contentTypeVersion="7" ma:contentTypeDescription="Create a new document." ma:contentTypeScope="" ma:versionID="5d3198255f2492336b5756771183de88">
  <xsd:schema xmlns:xsd="http://www.w3.org/2001/XMLSchema" xmlns:xs="http://www.w3.org/2001/XMLSchema" xmlns:p="http://schemas.microsoft.com/office/2006/metadata/properties" xmlns:ns2="c1c0991f-690b-4246-b60f-9da58d2533f3" xmlns:ns3="d2389ad0-4628-4ca4-babd-a5e1ca1fc43d" targetNamespace="http://schemas.microsoft.com/office/2006/metadata/properties" ma:root="true" ma:fieldsID="33f7c38f41174b940efcbb04fb46539f" ns2:_="" ns3:_="">
    <xsd:import namespace="c1c0991f-690b-4246-b60f-9da58d2533f3"/>
    <xsd:import namespace="d2389ad0-4628-4ca4-babd-a5e1ca1fc43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c0991f-690b-4246-b60f-9da58d2533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389ad0-4628-4ca4-babd-a5e1ca1fc43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E9061C-7AE6-4C03-B92D-1978644318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c0991f-690b-4246-b60f-9da58d2533f3"/>
    <ds:schemaRef ds:uri="d2389ad0-4628-4ca4-babd-a5e1ca1fc4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B53B72-1281-4644-893D-973F4D16E005}">
  <ds:schemaRefs>
    <ds:schemaRef ds:uri="http://schemas.microsoft.com/sharepoint/v3/contenttype/forms"/>
  </ds:schemaRefs>
</ds:datastoreItem>
</file>

<file path=customXml/itemProps3.xml><?xml version="1.0" encoding="utf-8"?>
<ds:datastoreItem xmlns:ds="http://schemas.openxmlformats.org/officeDocument/2006/customXml" ds:itemID="{A852EDA7-C92F-4C5F-A6D3-C932A83FF2A2}">
  <ds:schemaRefs>
    <ds:schemaRef ds:uri="http://purl.org/dc/terms/"/>
    <ds:schemaRef ds:uri="http://schemas.microsoft.com/office/2006/documentManagement/types"/>
    <ds:schemaRef ds:uri="http://purl.org/dc/elements/1.1/"/>
    <ds:schemaRef ds:uri="http://schemas.openxmlformats.org/package/2006/metadata/core-properties"/>
    <ds:schemaRef ds:uri="c1c0991f-690b-4246-b60f-9da58d2533f3"/>
    <ds:schemaRef ds:uri="http://schemas.microsoft.com/office/infopath/2007/PartnerControls"/>
    <ds:schemaRef ds:uri="d2389ad0-4628-4ca4-babd-a5e1ca1fc43d"/>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1786</TotalTime>
  <Words>3231</Words>
  <Application>Microsoft Office PowerPoint</Application>
  <PresentationFormat>On-screen Show (4:3)</PresentationFormat>
  <Paragraphs>465</Paragraphs>
  <Slides>30</Slides>
  <Notes>28</Notes>
  <HiddenSlides>2</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Bitter</vt:lpstr>
      <vt:lpstr>Calibri</vt:lpstr>
      <vt:lpstr>Calibri Light</vt:lpstr>
      <vt:lpstr>Open sans</vt:lpstr>
      <vt:lpstr>Times New Roman</vt:lpstr>
      <vt:lpstr>Office Theme</vt:lpstr>
      <vt:lpstr>1_Office Theme</vt:lpstr>
      <vt:lpstr>Knowledge for Healthcare Becoming Business Critical….  Making it happen  </vt:lpstr>
      <vt:lpstr>Our Vision</vt:lpstr>
      <vt:lpstr>Knowledge for Healthcare</vt:lpstr>
      <vt:lpstr>Becoming business critical</vt:lpstr>
      <vt:lpstr>Our Case – Key Opportunities</vt:lpstr>
      <vt:lpstr>What does the Act say?</vt:lpstr>
      <vt:lpstr>Library and knowledge services policy</vt:lpstr>
      <vt:lpstr>Knowledge for Healthcare Work Streams </vt:lpstr>
      <vt:lpstr>Twelve guiding principles and values</vt:lpstr>
      <vt:lpstr>Partnerships</vt:lpstr>
      <vt:lpstr>Activity Highlights</vt:lpstr>
      <vt:lpstr>Workforce development</vt:lpstr>
      <vt:lpstr>Leadership Programme Quotes</vt:lpstr>
      <vt:lpstr>Mobilising evidence and knowledge</vt:lpstr>
      <vt:lpstr>Health Literacy: Patient &amp; Public Information</vt:lpstr>
      <vt:lpstr>Resource discovery</vt:lpstr>
      <vt:lpstr>Equitable funding model</vt:lpstr>
      <vt:lpstr>Quality and impact</vt:lpstr>
      <vt:lpstr>Changing Attitudes: Advocacy</vt:lpstr>
      <vt:lpstr>PowerPoint Presentation</vt:lpstr>
      <vt:lpstr>PowerPoint Presentation</vt:lpstr>
      <vt:lpstr>Implications of The Topol Review</vt:lpstr>
      <vt:lpstr>Knowledge for Healthcare 2020 - 2030</vt:lpstr>
      <vt:lpstr>PowerPoint Presentation</vt:lpstr>
      <vt:lpstr>Find out more</vt:lpstr>
      <vt:lpstr>We are listening</vt:lpstr>
      <vt:lpstr>Health Care Libraries Unit North</vt:lpstr>
      <vt:lpstr>HCLU North – new address</vt:lpstr>
      <vt:lpstr>Links to our products 1 of 2</vt:lpstr>
      <vt:lpstr>Links to our products 2 of 2</vt:lpstr>
    </vt:vector>
  </TitlesOfParts>
  <Company>NHS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 Walton</dc:creator>
  <cp:lastModifiedBy>David Stewart</cp:lastModifiedBy>
  <cp:revision>147</cp:revision>
  <dcterms:created xsi:type="dcterms:W3CDTF">2018-12-03T09:09:37Z</dcterms:created>
  <dcterms:modified xsi:type="dcterms:W3CDTF">2019-05-15T07:33:07Z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0x0101008C45754DD1C0E44D8A7983D686B4954B</vt:lpwstr>
  </property>
</Properties>
</file>