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 id="2147483672" r:id="rId3"/>
    <p:sldMasterId id="2147483686" r:id="rId4"/>
  </p:sldMasterIdLst>
  <p:notesMasterIdLst>
    <p:notesMasterId r:id="rId27"/>
  </p:notesMasterIdLst>
  <p:sldIdLst>
    <p:sldId id="527" r:id="rId5"/>
    <p:sldId id="299" r:id="rId6"/>
    <p:sldId id="258" r:id="rId7"/>
    <p:sldId id="277" r:id="rId8"/>
    <p:sldId id="278" r:id="rId9"/>
    <p:sldId id="279" r:id="rId10"/>
    <p:sldId id="280" r:id="rId11"/>
    <p:sldId id="263" r:id="rId12"/>
    <p:sldId id="282" r:id="rId13"/>
    <p:sldId id="285" r:id="rId14"/>
    <p:sldId id="265" r:id="rId15"/>
    <p:sldId id="266" r:id="rId16"/>
    <p:sldId id="267" r:id="rId17"/>
    <p:sldId id="297" r:id="rId18"/>
    <p:sldId id="270" r:id="rId19"/>
    <p:sldId id="271" r:id="rId20"/>
    <p:sldId id="272" r:id="rId21"/>
    <p:sldId id="273" r:id="rId22"/>
    <p:sldId id="274" r:id="rId23"/>
    <p:sldId id="286" r:id="rId24"/>
    <p:sldId id="528" r:id="rId25"/>
    <p:sldId id="275" r:id="rId26"/>
  </p:sldIdLst>
  <p:sldSz cx="9144000" cy="5143500" type="screen16x9"/>
  <p:notesSz cx="6888163" cy="100203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3B"/>
    <a:srgbClr val="0D5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6DFF9E-4BFD-428E-B0A4-269C06D02C08}" v="23" dt="2019-12-06T12:27:51.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71563" autoAdjust="0"/>
  </p:normalViewPr>
  <p:slideViewPr>
    <p:cSldViewPr snapToGrid="0">
      <p:cViewPr>
        <p:scale>
          <a:sx n="108" d="100"/>
          <a:sy n="108" d="100"/>
        </p:scale>
        <p:origin x="-72"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401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Jeskins" userId="1e1ee472-bc39-4545-9458-65c24c765bf5" providerId="ADAL" clId="{976DFF9E-4BFD-428E-B0A4-269C06D02C08}"/>
    <pc:docChg chg="undo redo custSel mod addSld delSld modSld sldOrd">
      <pc:chgData name="Lisa Jeskins" userId="1e1ee472-bc39-4545-9458-65c24c765bf5" providerId="ADAL" clId="{976DFF9E-4BFD-428E-B0A4-269C06D02C08}" dt="2019-12-06T12:33:27.893" v="178" actId="6549"/>
      <pc:docMkLst>
        <pc:docMk/>
      </pc:docMkLst>
      <pc:sldChg chg="modSp">
        <pc:chgData name="Lisa Jeskins" userId="1e1ee472-bc39-4545-9458-65c24c765bf5" providerId="ADAL" clId="{976DFF9E-4BFD-428E-B0A4-269C06D02C08}" dt="2019-12-06T12:23:12.913" v="122" actId="20577"/>
        <pc:sldMkLst>
          <pc:docMk/>
          <pc:sldMk cId="0" sldId="265"/>
        </pc:sldMkLst>
        <pc:spChg chg="mod">
          <ac:chgData name="Lisa Jeskins" userId="1e1ee472-bc39-4545-9458-65c24c765bf5" providerId="ADAL" clId="{976DFF9E-4BFD-428E-B0A4-269C06D02C08}" dt="2019-12-06T12:21:46.886" v="93" actId="6549"/>
          <ac:spMkLst>
            <pc:docMk/>
            <pc:sldMk cId="0" sldId="265"/>
            <ac:spMk id="208" creationId="{00000000-0000-0000-0000-000000000000}"/>
          </ac:spMkLst>
        </pc:spChg>
        <pc:spChg chg="mod">
          <ac:chgData name="Lisa Jeskins" userId="1e1ee472-bc39-4545-9458-65c24c765bf5" providerId="ADAL" clId="{976DFF9E-4BFD-428E-B0A4-269C06D02C08}" dt="2019-12-06T12:23:12.913" v="122" actId="20577"/>
          <ac:spMkLst>
            <pc:docMk/>
            <pc:sldMk cId="0" sldId="265"/>
            <ac:spMk id="209" creationId="{00000000-0000-0000-0000-000000000000}"/>
          </ac:spMkLst>
        </pc:spChg>
      </pc:sldChg>
      <pc:sldChg chg="modSp">
        <pc:chgData name="Lisa Jeskins" userId="1e1ee472-bc39-4545-9458-65c24c765bf5" providerId="ADAL" clId="{976DFF9E-4BFD-428E-B0A4-269C06D02C08}" dt="2019-12-06T12:17:59.296" v="81" actId="1076"/>
        <pc:sldMkLst>
          <pc:docMk/>
          <pc:sldMk cId="0" sldId="271"/>
        </pc:sldMkLst>
        <pc:picChg chg="mod">
          <ac:chgData name="Lisa Jeskins" userId="1e1ee472-bc39-4545-9458-65c24c765bf5" providerId="ADAL" clId="{976DFF9E-4BFD-428E-B0A4-269C06D02C08}" dt="2019-12-06T12:17:59.296" v="81" actId="1076"/>
          <ac:picMkLst>
            <pc:docMk/>
            <pc:sldMk cId="0" sldId="271"/>
            <ac:picMk id="3" creationId="{71CA4F33-A2C1-4009-8F95-8C6D84FD7150}"/>
          </ac:picMkLst>
        </pc:picChg>
      </pc:sldChg>
      <pc:sldChg chg="addSp delSp modSp mod setBg setClrOvrMap">
        <pc:chgData name="Lisa Jeskins" userId="1e1ee472-bc39-4545-9458-65c24c765bf5" providerId="ADAL" clId="{976DFF9E-4BFD-428E-B0A4-269C06D02C08}" dt="2019-12-06T12:27:16.167" v="155" actId="255"/>
        <pc:sldMkLst>
          <pc:docMk/>
          <pc:sldMk cId="0" sldId="273"/>
        </pc:sldMkLst>
        <pc:spChg chg="add del mod">
          <ac:chgData name="Lisa Jeskins" userId="1e1ee472-bc39-4545-9458-65c24c765bf5" providerId="ADAL" clId="{976DFF9E-4BFD-428E-B0A4-269C06D02C08}" dt="2019-12-06T12:25:32.864" v="131" actId="931"/>
          <ac:spMkLst>
            <pc:docMk/>
            <pc:sldMk cId="0" sldId="273"/>
            <ac:spMk id="3" creationId="{8E80D376-86DC-43A6-9C92-76B7D7139C45}"/>
          </ac:spMkLst>
        </pc:spChg>
        <pc:spChg chg="del">
          <ac:chgData name="Lisa Jeskins" userId="1e1ee472-bc39-4545-9458-65c24c765bf5" providerId="ADAL" clId="{976DFF9E-4BFD-428E-B0A4-269C06D02C08}" dt="2019-12-06T12:24:46.232" v="123" actId="478"/>
          <ac:spMkLst>
            <pc:docMk/>
            <pc:sldMk cId="0" sldId="273"/>
            <ac:spMk id="10" creationId="{EE2BED27-3D59-41E3-8D3F-23A9E62A6574}"/>
          </ac:spMkLst>
        </pc:spChg>
        <pc:spChg chg="add del">
          <ac:chgData name="Lisa Jeskins" userId="1e1ee472-bc39-4545-9458-65c24c765bf5" providerId="ADAL" clId="{976DFF9E-4BFD-428E-B0A4-269C06D02C08}" dt="2019-12-06T12:26:05.330" v="133" actId="26606"/>
          <ac:spMkLst>
            <pc:docMk/>
            <pc:sldMk cId="0" sldId="273"/>
            <ac:spMk id="76" creationId="{4038CB10-1F5C-4D54-9DF7-12586DE5B007}"/>
          </ac:spMkLst>
        </pc:spChg>
        <pc:spChg chg="add del">
          <ac:chgData name="Lisa Jeskins" userId="1e1ee472-bc39-4545-9458-65c24c765bf5" providerId="ADAL" clId="{976DFF9E-4BFD-428E-B0A4-269C06D02C08}" dt="2019-12-06T12:26:05.330" v="133" actId="26606"/>
          <ac:spMkLst>
            <pc:docMk/>
            <pc:sldMk cId="0" sldId="273"/>
            <ac:spMk id="78" creationId="{73ED6512-6858-4552-B699-9A97FE9A4EA2}"/>
          </ac:spMkLst>
        </pc:spChg>
        <pc:spChg chg="mod">
          <ac:chgData name="Lisa Jeskins" userId="1e1ee472-bc39-4545-9458-65c24c765bf5" providerId="ADAL" clId="{976DFF9E-4BFD-428E-B0A4-269C06D02C08}" dt="2019-12-06T12:26:15.713" v="139" actId="20577"/>
          <ac:spMkLst>
            <pc:docMk/>
            <pc:sldMk cId="0" sldId="273"/>
            <ac:spMk id="258" creationId="{00000000-0000-0000-0000-000000000000}"/>
          </ac:spMkLst>
        </pc:spChg>
        <pc:spChg chg="mod ord">
          <ac:chgData name="Lisa Jeskins" userId="1e1ee472-bc39-4545-9458-65c24c765bf5" providerId="ADAL" clId="{976DFF9E-4BFD-428E-B0A4-269C06D02C08}" dt="2019-12-06T12:27:16.167" v="155" actId="255"/>
          <ac:spMkLst>
            <pc:docMk/>
            <pc:sldMk cId="0" sldId="273"/>
            <ac:spMk id="259" creationId="{00000000-0000-0000-0000-000000000000}"/>
          </ac:spMkLst>
        </pc:spChg>
        <pc:spChg chg="add del">
          <ac:chgData name="Lisa Jeskins" userId="1e1ee472-bc39-4545-9458-65c24c765bf5" providerId="ADAL" clId="{976DFF9E-4BFD-428E-B0A4-269C06D02C08}" dt="2019-12-06T12:26:11.240" v="136" actId="26606"/>
          <ac:spMkLst>
            <pc:docMk/>
            <pc:sldMk cId="0" sldId="273"/>
            <ac:spMk id="263" creationId="{CF62D2A7-8207-488C-9F46-316BA81A16C8}"/>
          </ac:spMkLst>
        </pc:spChg>
        <pc:spChg chg="add del">
          <ac:chgData name="Lisa Jeskins" userId="1e1ee472-bc39-4545-9458-65c24c765bf5" providerId="ADAL" clId="{976DFF9E-4BFD-428E-B0A4-269C06D02C08}" dt="2019-12-06T12:26:11.203" v="135" actId="26606"/>
          <ac:spMkLst>
            <pc:docMk/>
            <pc:sldMk cId="0" sldId="273"/>
            <ac:spMk id="265" creationId="{CF62D2A7-8207-488C-9F46-316BA81A16C8}"/>
          </ac:spMkLst>
        </pc:spChg>
        <pc:spChg chg="add">
          <ac:chgData name="Lisa Jeskins" userId="1e1ee472-bc39-4545-9458-65c24c765bf5" providerId="ADAL" clId="{976DFF9E-4BFD-428E-B0A4-269C06D02C08}" dt="2019-12-06T12:26:11.240" v="136" actId="26606"/>
          <ac:spMkLst>
            <pc:docMk/>
            <pc:sldMk cId="0" sldId="273"/>
            <ac:spMk id="267" creationId="{4038CB10-1F5C-4D54-9DF7-12586DE5B007}"/>
          </ac:spMkLst>
        </pc:spChg>
        <pc:spChg chg="add">
          <ac:chgData name="Lisa Jeskins" userId="1e1ee472-bc39-4545-9458-65c24c765bf5" providerId="ADAL" clId="{976DFF9E-4BFD-428E-B0A4-269C06D02C08}" dt="2019-12-06T12:26:11.240" v="136" actId="26606"/>
          <ac:spMkLst>
            <pc:docMk/>
            <pc:sldMk cId="0" sldId="273"/>
            <ac:spMk id="268" creationId="{73ED6512-6858-4552-B699-9A97FE9A4EA2}"/>
          </ac:spMkLst>
        </pc:spChg>
        <pc:picChg chg="add del mod">
          <ac:chgData name="Lisa Jeskins" userId="1e1ee472-bc39-4545-9458-65c24c765bf5" providerId="ADAL" clId="{976DFF9E-4BFD-428E-B0A4-269C06D02C08}" dt="2019-12-06T12:26:11.240" v="136" actId="26606"/>
          <ac:picMkLst>
            <pc:docMk/>
            <pc:sldMk cId="0" sldId="273"/>
            <ac:picMk id="5" creationId="{E3E659A4-8628-4956-B94A-E7C027D3D80D}"/>
          </ac:picMkLst>
        </pc:picChg>
        <pc:picChg chg="del">
          <ac:chgData name="Lisa Jeskins" userId="1e1ee472-bc39-4545-9458-65c24c765bf5" providerId="ADAL" clId="{976DFF9E-4BFD-428E-B0A4-269C06D02C08}" dt="2019-12-06T12:24:49.607" v="124" actId="478"/>
          <ac:picMkLst>
            <pc:docMk/>
            <pc:sldMk cId="0" sldId="273"/>
            <ac:picMk id="9" creationId="{B7DDA351-705D-4C8F-8EA9-2611843640A8}"/>
          </ac:picMkLst>
        </pc:picChg>
      </pc:sldChg>
      <pc:sldChg chg="modSp">
        <pc:chgData name="Lisa Jeskins" userId="1e1ee472-bc39-4545-9458-65c24c765bf5" providerId="ADAL" clId="{976DFF9E-4BFD-428E-B0A4-269C06D02C08}" dt="2019-12-06T12:19:39.485" v="87" actId="14100"/>
        <pc:sldMkLst>
          <pc:docMk/>
          <pc:sldMk cId="0" sldId="274"/>
        </pc:sldMkLst>
        <pc:spChg chg="mod">
          <ac:chgData name="Lisa Jeskins" userId="1e1ee472-bc39-4545-9458-65c24c765bf5" providerId="ADAL" clId="{976DFF9E-4BFD-428E-B0A4-269C06D02C08}" dt="2019-12-06T12:19:39.485" v="87" actId="14100"/>
          <ac:spMkLst>
            <pc:docMk/>
            <pc:sldMk cId="0" sldId="274"/>
            <ac:spMk id="265" creationId="{00000000-0000-0000-0000-000000000000}"/>
          </ac:spMkLst>
        </pc:spChg>
      </pc:sldChg>
      <pc:sldChg chg="modSp del">
        <pc:chgData name="Lisa Jeskins" userId="1e1ee472-bc39-4545-9458-65c24c765bf5" providerId="ADAL" clId="{976DFF9E-4BFD-428E-B0A4-269C06D02C08}" dt="2019-12-06T12:14:29.647" v="57" actId="2696"/>
        <pc:sldMkLst>
          <pc:docMk/>
          <pc:sldMk cId="2171896430" sldId="276"/>
        </pc:sldMkLst>
        <pc:picChg chg="mod">
          <ac:chgData name="Lisa Jeskins" userId="1e1ee472-bc39-4545-9458-65c24c765bf5" providerId="ADAL" clId="{976DFF9E-4BFD-428E-B0A4-269C06D02C08}" dt="2019-12-06T12:01:51.224" v="0" actId="1076"/>
          <ac:picMkLst>
            <pc:docMk/>
            <pc:sldMk cId="2171896430" sldId="276"/>
            <ac:picMk id="5" creationId="{F70E94CE-76EC-4EB5-953A-A344261C1F01}"/>
          </ac:picMkLst>
        </pc:picChg>
      </pc:sldChg>
      <pc:sldChg chg="del">
        <pc:chgData name="Lisa Jeskins" userId="1e1ee472-bc39-4545-9458-65c24c765bf5" providerId="ADAL" clId="{976DFF9E-4BFD-428E-B0A4-269C06D02C08}" dt="2019-12-06T12:06:12.711" v="1" actId="2696"/>
        <pc:sldMkLst>
          <pc:docMk/>
          <pc:sldMk cId="0" sldId="287"/>
        </pc:sldMkLst>
      </pc:sldChg>
      <pc:sldChg chg="delSp add del">
        <pc:chgData name="Lisa Jeskins" userId="1e1ee472-bc39-4545-9458-65c24c765bf5" providerId="ADAL" clId="{976DFF9E-4BFD-428E-B0A4-269C06D02C08}" dt="2019-12-06T12:10:16.401" v="20" actId="2696"/>
        <pc:sldMkLst>
          <pc:docMk/>
          <pc:sldMk cId="3871655140" sldId="298"/>
        </pc:sldMkLst>
        <pc:spChg chg="del">
          <ac:chgData name="Lisa Jeskins" userId="1e1ee472-bc39-4545-9458-65c24c765bf5" providerId="ADAL" clId="{976DFF9E-4BFD-428E-B0A4-269C06D02C08}" dt="2019-12-06T12:07:28.848" v="5" actId="478"/>
          <ac:spMkLst>
            <pc:docMk/>
            <pc:sldMk cId="3871655140" sldId="298"/>
            <ac:spMk id="5" creationId="{3AD8AA49-80FC-4E8A-B2B8-BC0578A44C8F}"/>
          </ac:spMkLst>
        </pc:spChg>
        <pc:picChg chg="del">
          <ac:chgData name="Lisa Jeskins" userId="1e1ee472-bc39-4545-9458-65c24c765bf5" providerId="ADAL" clId="{976DFF9E-4BFD-428E-B0A4-269C06D02C08}" dt="2019-12-06T12:07:24.754" v="4" actId="478"/>
          <ac:picMkLst>
            <pc:docMk/>
            <pc:sldMk cId="3871655140" sldId="298"/>
            <ac:picMk id="6" creationId="{C3449225-A3D9-489E-BAFA-F79B22F1EC03}"/>
          </ac:picMkLst>
        </pc:picChg>
      </pc:sldChg>
      <pc:sldChg chg="delSp modSp">
        <pc:chgData name="Lisa Jeskins" userId="1e1ee472-bc39-4545-9458-65c24c765bf5" providerId="ADAL" clId="{976DFF9E-4BFD-428E-B0A4-269C06D02C08}" dt="2019-12-06T12:28:03.960" v="163" actId="20577"/>
        <pc:sldMkLst>
          <pc:docMk/>
          <pc:sldMk cId="3174511543" sldId="299"/>
        </pc:sldMkLst>
        <pc:spChg chg="del mod">
          <ac:chgData name="Lisa Jeskins" userId="1e1ee472-bc39-4545-9458-65c24c765bf5" providerId="ADAL" clId="{976DFF9E-4BFD-428E-B0A4-269C06D02C08}" dt="2019-12-06T12:27:34.768" v="157" actId="478"/>
          <ac:spMkLst>
            <pc:docMk/>
            <pc:sldMk cId="3174511543" sldId="299"/>
            <ac:spMk id="2" creationId="{E6B0B8B1-14AE-4339-AB83-5C9599CA2E47}"/>
          </ac:spMkLst>
        </pc:spChg>
        <pc:spChg chg="mod">
          <ac:chgData name="Lisa Jeskins" userId="1e1ee472-bc39-4545-9458-65c24c765bf5" providerId="ADAL" clId="{976DFF9E-4BFD-428E-B0A4-269C06D02C08}" dt="2019-12-06T12:28:03.960" v="163" actId="20577"/>
          <ac:spMkLst>
            <pc:docMk/>
            <pc:sldMk cId="3174511543" sldId="299"/>
            <ac:spMk id="3" creationId="{FFA1646C-EF62-4AE0-B47E-51F6CB806EC6}"/>
          </ac:spMkLst>
        </pc:spChg>
      </pc:sldChg>
      <pc:sldChg chg="del">
        <pc:chgData name="Lisa Jeskins" userId="1e1ee472-bc39-4545-9458-65c24c765bf5" providerId="ADAL" clId="{976DFF9E-4BFD-428E-B0A4-269C06D02C08}" dt="2019-12-06T12:21:04.188" v="91" actId="2696"/>
        <pc:sldMkLst>
          <pc:docMk/>
          <pc:sldMk cId="919644642" sldId="300"/>
        </pc:sldMkLst>
      </pc:sldChg>
      <pc:sldChg chg="del">
        <pc:chgData name="Lisa Jeskins" userId="1e1ee472-bc39-4545-9458-65c24c765bf5" providerId="ADAL" clId="{976DFF9E-4BFD-428E-B0A4-269C06D02C08}" dt="2019-12-06T12:07:19.044" v="3" actId="2696"/>
        <pc:sldMkLst>
          <pc:docMk/>
          <pc:sldMk cId="524866117" sldId="301"/>
        </pc:sldMkLst>
      </pc:sldChg>
      <pc:sldChg chg="addSp delSp modSp add del ord">
        <pc:chgData name="Lisa Jeskins" userId="1e1ee472-bc39-4545-9458-65c24c765bf5" providerId="ADAL" clId="{976DFF9E-4BFD-428E-B0A4-269C06D02C08}" dt="2019-12-06T12:33:27.893" v="178" actId="6549"/>
        <pc:sldMkLst>
          <pc:docMk/>
          <pc:sldMk cId="3462933355" sldId="527"/>
        </pc:sldMkLst>
        <pc:spChg chg="mod">
          <ac:chgData name="Lisa Jeskins" userId="1e1ee472-bc39-4545-9458-65c24c765bf5" providerId="ADAL" clId="{976DFF9E-4BFD-428E-B0A4-269C06D02C08}" dt="2019-12-06T12:33:27.893" v="178" actId="6549"/>
          <ac:spMkLst>
            <pc:docMk/>
            <pc:sldMk cId="3462933355" sldId="527"/>
            <ac:spMk id="5" creationId="{00000000-0000-0000-0000-000000000000}"/>
          </ac:spMkLst>
        </pc:spChg>
        <pc:picChg chg="add mod ord modCrop">
          <ac:chgData name="Lisa Jeskins" userId="1e1ee472-bc39-4545-9458-65c24c765bf5" providerId="ADAL" clId="{976DFF9E-4BFD-428E-B0A4-269C06D02C08}" dt="2019-12-06T12:13:01.397" v="34" actId="167"/>
          <ac:picMkLst>
            <pc:docMk/>
            <pc:sldMk cId="3462933355" sldId="527"/>
            <ac:picMk id="3" creationId="{A362ED10-9F38-475B-A2C9-B769B1DEBC27}"/>
          </ac:picMkLst>
        </pc:picChg>
        <pc:picChg chg="del">
          <ac:chgData name="Lisa Jeskins" userId="1e1ee472-bc39-4545-9458-65c24c765bf5" providerId="ADAL" clId="{976DFF9E-4BFD-428E-B0A4-269C06D02C08}" dt="2019-12-06T12:11:41.573" v="26" actId="478"/>
          <ac:picMkLst>
            <pc:docMk/>
            <pc:sldMk cId="3462933355" sldId="527"/>
            <ac:picMk id="7" creationId="{A84293DF-7BED-423B-8B07-B394605C1113}"/>
          </ac:picMkLst>
        </pc:picChg>
      </pc:sldChg>
      <pc:sldChg chg="addSp delSp modSp add del ord">
        <pc:chgData name="Lisa Jeskins" userId="1e1ee472-bc39-4545-9458-65c24c765bf5" providerId="ADAL" clId="{976DFF9E-4BFD-428E-B0A4-269C06D02C08}" dt="2019-12-06T12:20:07.323" v="90" actId="478"/>
        <pc:sldMkLst>
          <pc:docMk/>
          <pc:sldMk cId="33094915" sldId="528"/>
        </pc:sldMkLst>
        <pc:picChg chg="add ord">
          <ac:chgData name="Lisa Jeskins" userId="1e1ee472-bc39-4545-9458-65c24c765bf5" providerId="ADAL" clId="{976DFF9E-4BFD-428E-B0A4-269C06D02C08}" dt="2019-12-06T12:20:04.738" v="89" actId="167"/>
          <ac:picMkLst>
            <pc:docMk/>
            <pc:sldMk cId="33094915" sldId="528"/>
            <ac:picMk id="5" creationId="{22722DE7-899C-474C-8E1A-9217F2ADD516}"/>
          </ac:picMkLst>
        </pc:picChg>
        <pc:picChg chg="del">
          <ac:chgData name="Lisa Jeskins" userId="1e1ee472-bc39-4545-9458-65c24c765bf5" providerId="ADAL" clId="{976DFF9E-4BFD-428E-B0A4-269C06D02C08}" dt="2019-12-06T12:20:07.323" v="90" actId="478"/>
          <ac:picMkLst>
            <pc:docMk/>
            <pc:sldMk cId="33094915" sldId="528"/>
            <ac:picMk id="6" creationId="{39547F17-297F-4620-8B54-67B89D6AE738}"/>
          </ac:picMkLst>
        </pc:picChg>
      </pc:sldChg>
      <pc:sldChg chg="delSp add del">
        <pc:chgData name="Lisa Jeskins" userId="1e1ee472-bc39-4545-9458-65c24c765bf5" providerId="ADAL" clId="{976DFF9E-4BFD-428E-B0A4-269C06D02C08}" dt="2019-12-06T12:11:32.466" v="25" actId="2696"/>
        <pc:sldMkLst>
          <pc:docMk/>
          <pc:sldMk cId="561973309" sldId="529"/>
        </pc:sldMkLst>
        <pc:picChg chg="del">
          <ac:chgData name="Lisa Jeskins" userId="1e1ee472-bc39-4545-9458-65c24c765bf5" providerId="ADAL" clId="{976DFF9E-4BFD-428E-B0A4-269C06D02C08}" dt="2019-12-06T12:11:16.748" v="23"/>
          <ac:picMkLst>
            <pc:docMk/>
            <pc:sldMk cId="561973309" sldId="529"/>
            <ac:picMk id="2" creationId="{9C0E9BCD-BE1C-4EE7-B664-7EB2A06F13C9}"/>
          </ac:picMkLst>
        </pc:picChg>
      </pc:sldChg>
      <pc:sldChg chg="del">
        <pc:chgData name="Lisa Jeskins" userId="1e1ee472-bc39-4545-9458-65c24c765bf5" providerId="ADAL" clId="{976DFF9E-4BFD-428E-B0A4-269C06D02C08}" dt="2019-12-06T12:11:29.825" v="24" actId="2696"/>
        <pc:sldMkLst>
          <pc:docMk/>
          <pc:sldMk cId="978235702" sldId="530"/>
        </pc:sldMkLst>
      </pc:sldChg>
      <pc:sldMasterChg chg="delSldLayout">
        <pc:chgData name="Lisa Jeskins" userId="1e1ee472-bc39-4545-9458-65c24c765bf5" providerId="ADAL" clId="{976DFF9E-4BFD-428E-B0A4-269C06D02C08}" dt="2019-12-06T12:21:04.225" v="92" actId="2696"/>
        <pc:sldMasterMkLst>
          <pc:docMk/>
          <pc:sldMasterMk cId="0" sldId="2147483670"/>
        </pc:sldMasterMkLst>
        <pc:sldLayoutChg chg="del">
          <pc:chgData name="Lisa Jeskins" userId="1e1ee472-bc39-4545-9458-65c24c765bf5" providerId="ADAL" clId="{976DFF9E-4BFD-428E-B0A4-269C06D02C08}" dt="2019-12-06T12:21:04.225" v="92" actId="2696"/>
          <pc:sldLayoutMkLst>
            <pc:docMk/>
            <pc:sldMasterMk cId="0" sldId="2147483670"/>
            <pc:sldLayoutMk cId="3140391711" sldId="2147483685"/>
          </pc:sldLayoutMkLst>
        </pc:sldLayoutChg>
      </pc:sldMasterChg>
      <pc:sldMasterChg chg="addSldLayout delSldLayout">
        <pc:chgData name="Lisa Jeskins" userId="1e1ee472-bc39-4545-9458-65c24c765bf5" providerId="ADAL" clId="{976DFF9E-4BFD-428E-B0A4-269C06D02C08}" dt="2019-12-06T12:10:16.417" v="21" actId="2696"/>
        <pc:sldMasterMkLst>
          <pc:docMk/>
          <pc:sldMasterMk cId="0" sldId="2147483671"/>
        </pc:sldMasterMkLst>
        <pc:sldLayoutChg chg="add del">
          <pc:chgData name="Lisa Jeskins" userId="1e1ee472-bc39-4545-9458-65c24c765bf5" providerId="ADAL" clId="{976DFF9E-4BFD-428E-B0A4-269C06D02C08}" dt="2019-12-06T12:10:16.417" v="21" actId="2696"/>
          <pc:sldLayoutMkLst>
            <pc:docMk/>
            <pc:sldMasterMk cId="0" sldId="2147483671"/>
            <pc:sldLayoutMk cId="0" sldId="2147483665"/>
          </pc:sldLayoutMkLst>
        </pc:sldLayoutChg>
      </pc:sldMasterChg>
      <pc:sldMasterChg chg="delSldLayout">
        <pc:chgData name="Lisa Jeskins" userId="1e1ee472-bc39-4545-9458-65c24c765bf5" providerId="ADAL" clId="{976DFF9E-4BFD-428E-B0A4-269C06D02C08}" dt="2019-12-06T12:06:12.713" v="2" actId="2696"/>
        <pc:sldMasterMkLst>
          <pc:docMk/>
          <pc:sldMasterMk cId="3048061089" sldId="2147483672"/>
        </pc:sldMasterMkLst>
        <pc:sldLayoutChg chg="del">
          <pc:chgData name="Lisa Jeskins" userId="1e1ee472-bc39-4545-9458-65c24c765bf5" providerId="ADAL" clId="{976DFF9E-4BFD-428E-B0A4-269C06D02C08}" dt="2019-12-06T12:06:12.713" v="2" actId="2696"/>
          <pc:sldLayoutMkLst>
            <pc:docMk/>
            <pc:sldMasterMk cId="3048061089" sldId="2147483672"/>
            <pc:sldLayoutMk cId="429398355" sldId="2147483684"/>
          </pc:sldLayoutMkLst>
        </pc:sldLayoutChg>
      </pc:sldMasterChg>
    </pc:docChg>
  </pc:docChgLst>
  <pc:docChgLst>
    <pc:chgData name="Lisa Jeskins" userId="1e1ee472-bc39-4545-9458-65c24c765bf5" providerId="ADAL" clId="{059B4B50-C79A-F141-B462-A09FFF38F65A}"/>
    <pc:docChg chg="modSld">
      <pc:chgData name="Lisa Jeskins" userId="1e1ee472-bc39-4545-9458-65c24c765bf5" providerId="ADAL" clId="{059B4B50-C79A-F141-B462-A09FFF38F65A}" dt="2019-06-08T20:00:44.638" v="2" actId="1076"/>
      <pc:docMkLst>
        <pc:docMk/>
      </pc:docMkLst>
      <pc:sldChg chg="modSp">
        <pc:chgData name="Lisa Jeskins" userId="1e1ee472-bc39-4545-9458-65c24c765bf5" providerId="ADAL" clId="{059B4B50-C79A-F141-B462-A09FFF38F65A}" dt="2019-06-08T20:00:44.638" v="2" actId="1076"/>
        <pc:sldMkLst>
          <pc:docMk/>
          <pc:sldMk cId="0" sldId="271"/>
        </pc:sldMkLst>
        <pc:picChg chg="mod">
          <ac:chgData name="Lisa Jeskins" userId="1e1ee472-bc39-4545-9458-65c24c765bf5" providerId="ADAL" clId="{059B4B50-C79A-F141-B462-A09FFF38F65A}" dt="2019-06-08T20:00:44.638" v="2" actId="1076"/>
          <ac:picMkLst>
            <pc:docMk/>
            <pc:sldMk cId="0" sldId="271"/>
            <ac:picMk id="3" creationId="{71CA4F33-A2C1-4009-8F95-8C6D84FD7150}"/>
          </ac:picMkLst>
        </pc:picChg>
      </pc:sldChg>
      <pc:sldChg chg="modSp">
        <pc:chgData name="Lisa Jeskins" userId="1e1ee472-bc39-4545-9458-65c24c765bf5" providerId="ADAL" clId="{059B4B50-C79A-F141-B462-A09FFF38F65A}" dt="2019-06-08T19:51:38.903" v="1" actId="14100"/>
        <pc:sldMkLst>
          <pc:docMk/>
          <pc:sldMk cId="2171896430" sldId="276"/>
        </pc:sldMkLst>
        <pc:picChg chg="mod">
          <ac:chgData name="Lisa Jeskins" userId="1e1ee472-bc39-4545-9458-65c24c765bf5" providerId="ADAL" clId="{059B4B50-C79A-F141-B462-A09FFF38F65A}" dt="2019-06-08T19:51:38.903" v="1" actId="14100"/>
          <ac:picMkLst>
            <pc:docMk/>
            <pc:sldMk cId="2171896430" sldId="276"/>
            <ac:picMk id="5" creationId="{F70E94CE-76EC-4EB5-953A-A344261C1F01}"/>
          </ac:picMkLst>
        </pc:picChg>
      </pc:sldChg>
    </pc:docChg>
  </pc:docChgLst>
  <pc:docChgLst>
    <pc:chgData name="Lisa Jeskins" userId="1e1ee472-bc39-4545-9458-65c24c765bf5" providerId="ADAL" clId="{69A313C4-6486-41B0-A63F-63D462CE2B8A}"/>
    <pc:docChg chg="undo redo custSel mod addSld delSld modSld sldOrd modMainMaster modNotesMaster">
      <pc:chgData name="Lisa Jeskins" userId="1e1ee472-bc39-4545-9458-65c24c765bf5" providerId="ADAL" clId="{69A313C4-6486-41B0-A63F-63D462CE2B8A}" dt="2019-06-05T20:54:43.336" v="14141" actId="20577"/>
      <pc:docMkLst>
        <pc:docMk/>
      </pc:docMkLst>
      <pc:sldChg chg="addSp modSp ord modNotes modNotesTx">
        <pc:chgData name="Lisa Jeskins" userId="1e1ee472-bc39-4545-9458-65c24c765bf5" providerId="ADAL" clId="{69A313C4-6486-41B0-A63F-63D462CE2B8A}" dt="2019-06-05T20:50:44.807" v="14139"/>
        <pc:sldMkLst>
          <pc:docMk/>
          <pc:sldMk cId="0" sldId="258"/>
        </pc:sldMkLst>
        <pc:spChg chg="add mod">
          <ac:chgData name="Lisa Jeskins" userId="1e1ee472-bc39-4545-9458-65c24c765bf5" providerId="ADAL" clId="{69A313C4-6486-41B0-A63F-63D462CE2B8A}" dt="2019-06-05T11:58:01.835" v="8013" actId="1076"/>
          <ac:spMkLst>
            <pc:docMk/>
            <pc:sldMk cId="0" sldId="258"/>
            <ac:spMk id="4" creationId="{CF143B42-09FA-467C-8E81-4FA909280B54}"/>
          </ac:spMkLst>
        </pc:spChg>
        <pc:picChg chg="mod">
          <ac:chgData name="Lisa Jeskins" userId="1e1ee472-bc39-4545-9458-65c24c765bf5" providerId="ADAL" clId="{69A313C4-6486-41B0-A63F-63D462CE2B8A}" dt="2019-06-04T10:48:14.881" v="1237" actId="1076"/>
          <ac:picMkLst>
            <pc:docMk/>
            <pc:sldMk cId="0" sldId="258"/>
            <ac:picMk id="144" creationId="{00000000-0000-0000-0000-000000000000}"/>
          </ac:picMkLst>
        </pc:picChg>
      </pc:sldChg>
      <pc:sldChg chg="ord modNotes modNotesTx">
        <pc:chgData name="Lisa Jeskins" userId="1e1ee472-bc39-4545-9458-65c24c765bf5" providerId="ADAL" clId="{69A313C4-6486-41B0-A63F-63D462CE2B8A}" dt="2019-06-05T20:50:44.807" v="14139"/>
        <pc:sldMkLst>
          <pc:docMk/>
          <pc:sldMk cId="0" sldId="263"/>
        </pc:sldMkLst>
      </pc:sldChg>
      <pc:sldChg chg="modSp modNotes">
        <pc:chgData name="Lisa Jeskins" userId="1e1ee472-bc39-4545-9458-65c24c765bf5" providerId="ADAL" clId="{69A313C4-6486-41B0-A63F-63D462CE2B8A}" dt="2019-06-05T20:50:44.807" v="14139"/>
        <pc:sldMkLst>
          <pc:docMk/>
          <pc:sldMk cId="0" sldId="265"/>
        </pc:sldMkLst>
        <pc:spChg chg="mod">
          <ac:chgData name="Lisa Jeskins" userId="1e1ee472-bc39-4545-9458-65c24c765bf5" providerId="ADAL" clId="{69A313C4-6486-41B0-A63F-63D462CE2B8A}" dt="2019-06-04T10:58:56.163" v="1755" actId="1076"/>
          <ac:spMkLst>
            <pc:docMk/>
            <pc:sldMk cId="0" sldId="265"/>
            <ac:spMk id="208" creationId="{00000000-0000-0000-0000-000000000000}"/>
          </ac:spMkLst>
        </pc:spChg>
        <pc:spChg chg="mod">
          <ac:chgData name="Lisa Jeskins" userId="1e1ee472-bc39-4545-9458-65c24c765bf5" providerId="ADAL" clId="{69A313C4-6486-41B0-A63F-63D462CE2B8A}" dt="2019-06-04T11:00:12.686" v="1773" actId="255"/>
          <ac:spMkLst>
            <pc:docMk/>
            <pc:sldMk cId="0" sldId="265"/>
            <ac:spMk id="209" creationId="{00000000-0000-0000-0000-000000000000}"/>
          </ac:spMkLst>
        </pc:spChg>
      </pc:sldChg>
      <pc:sldChg chg="addSp delSp modSp mod setBg modNotes modNotesTx">
        <pc:chgData name="Lisa Jeskins" userId="1e1ee472-bc39-4545-9458-65c24c765bf5" providerId="ADAL" clId="{69A313C4-6486-41B0-A63F-63D462CE2B8A}" dt="2019-06-05T20:50:44.807" v="14139"/>
        <pc:sldMkLst>
          <pc:docMk/>
          <pc:sldMk cId="0" sldId="266"/>
        </pc:sldMkLst>
        <pc:spChg chg="add del mod">
          <ac:chgData name="Lisa Jeskins" userId="1e1ee472-bc39-4545-9458-65c24c765bf5" providerId="ADAL" clId="{69A313C4-6486-41B0-A63F-63D462CE2B8A}" dt="2019-06-04T13:08:44.165" v="4996" actId="931"/>
          <ac:spMkLst>
            <pc:docMk/>
            <pc:sldMk cId="0" sldId="266"/>
            <ac:spMk id="2" creationId="{F4BAF7A2-DF8E-42B7-95EA-32D04306F015}"/>
          </ac:spMkLst>
        </pc:spChg>
        <pc:spChg chg="add del mod">
          <ac:chgData name="Lisa Jeskins" userId="1e1ee472-bc39-4545-9458-65c24c765bf5" providerId="ADAL" clId="{69A313C4-6486-41B0-A63F-63D462CE2B8A}" dt="2019-06-04T13:09:04.886" v="5001" actId="478"/>
          <ac:spMkLst>
            <pc:docMk/>
            <pc:sldMk cId="0" sldId="266"/>
            <ac:spMk id="5" creationId="{C1623CE7-E1C7-42E2-8822-798EA6978A98}"/>
          </ac:spMkLst>
        </pc:spChg>
        <pc:spChg chg="add mod">
          <ac:chgData name="Lisa Jeskins" userId="1e1ee472-bc39-4545-9458-65c24c765bf5" providerId="ADAL" clId="{69A313C4-6486-41B0-A63F-63D462CE2B8A}" dt="2019-06-04T16:07:28.629" v="5844" actId="1076"/>
          <ac:spMkLst>
            <pc:docMk/>
            <pc:sldMk cId="0" sldId="266"/>
            <ac:spMk id="6" creationId="{E2D25C01-97E7-4800-A15A-7033974FF81E}"/>
          </ac:spMkLst>
        </pc:spChg>
        <pc:spChg chg="add mod">
          <ac:chgData name="Lisa Jeskins" userId="1e1ee472-bc39-4545-9458-65c24c765bf5" providerId="ADAL" clId="{69A313C4-6486-41B0-A63F-63D462CE2B8A}" dt="2019-06-04T16:09:26.574" v="5874" actId="1076"/>
          <ac:spMkLst>
            <pc:docMk/>
            <pc:sldMk cId="0" sldId="266"/>
            <ac:spMk id="10" creationId="{60B5537E-2125-46E3-A18C-4ECBF7C8FB11}"/>
          </ac:spMkLst>
        </pc:spChg>
        <pc:spChg chg="mod">
          <ac:chgData name="Lisa Jeskins" userId="1e1ee472-bc39-4545-9458-65c24c765bf5" providerId="ADAL" clId="{69A313C4-6486-41B0-A63F-63D462CE2B8A}" dt="2019-06-04T16:04:17.580" v="5755" actId="14100"/>
          <ac:spMkLst>
            <pc:docMk/>
            <pc:sldMk cId="0" sldId="266"/>
            <ac:spMk id="214" creationId="{00000000-0000-0000-0000-000000000000}"/>
          </ac:spMkLst>
        </pc:spChg>
        <pc:spChg chg="mod">
          <ac:chgData name="Lisa Jeskins" userId="1e1ee472-bc39-4545-9458-65c24c765bf5" providerId="ADAL" clId="{69A313C4-6486-41B0-A63F-63D462CE2B8A}" dt="2019-06-05T11:58:34.644" v="8014" actId="790"/>
          <ac:spMkLst>
            <pc:docMk/>
            <pc:sldMk cId="0" sldId="266"/>
            <ac:spMk id="215" creationId="{00000000-0000-0000-0000-000000000000}"/>
          </ac:spMkLst>
        </pc:spChg>
        <pc:picChg chg="add mod">
          <ac:chgData name="Lisa Jeskins" userId="1e1ee472-bc39-4545-9458-65c24c765bf5" providerId="ADAL" clId="{69A313C4-6486-41B0-A63F-63D462CE2B8A}" dt="2019-06-04T16:06:45.924" v="5835" actId="1076"/>
          <ac:picMkLst>
            <pc:docMk/>
            <pc:sldMk cId="0" sldId="266"/>
            <ac:picMk id="4" creationId="{18370927-D9C3-48CD-AD44-C1CA58FAD629}"/>
          </ac:picMkLst>
        </pc:picChg>
        <pc:cxnChg chg="add">
          <ac:chgData name="Lisa Jeskins" userId="1e1ee472-bc39-4545-9458-65c24c765bf5" providerId="ADAL" clId="{69A313C4-6486-41B0-A63F-63D462CE2B8A}" dt="2019-06-04T16:03:07.770" v="5727" actId="26606"/>
          <ac:cxnSpMkLst>
            <pc:docMk/>
            <pc:sldMk cId="0" sldId="266"/>
            <ac:cxnSpMk id="92" creationId="{E4A809D5-3600-46D4-A466-67F2349A54FB}"/>
          </ac:cxnSpMkLst>
        </pc:cxnChg>
      </pc:sldChg>
      <pc:sldChg chg="modSp modNotes">
        <pc:chgData name="Lisa Jeskins" userId="1e1ee472-bc39-4545-9458-65c24c765bf5" providerId="ADAL" clId="{69A313C4-6486-41B0-A63F-63D462CE2B8A}" dt="2019-06-05T20:50:44.807" v="14139"/>
        <pc:sldMkLst>
          <pc:docMk/>
          <pc:sldMk cId="0" sldId="267"/>
        </pc:sldMkLst>
        <pc:spChg chg="mod">
          <ac:chgData name="Lisa Jeskins" userId="1e1ee472-bc39-4545-9458-65c24c765bf5" providerId="ADAL" clId="{69A313C4-6486-41B0-A63F-63D462CE2B8A}" dt="2019-06-04T09:36:15.165" v="580" actId="1076"/>
          <ac:spMkLst>
            <pc:docMk/>
            <pc:sldMk cId="0" sldId="267"/>
            <ac:spMk id="220" creationId="{00000000-0000-0000-0000-000000000000}"/>
          </ac:spMkLst>
        </pc:spChg>
        <pc:spChg chg="mod">
          <ac:chgData name="Lisa Jeskins" userId="1e1ee472-bc39-4545-9458-65c24c765bf5" providerId="ADAL" clId="{69A313C4-6486-41B0-A63F-63D462CE2B8A}" dt="2019-06-04T09:36:48.740" v="588" actId="207"/>
          <ac:spMkLst>
            <pc:docMk/>
            <pc:sldMk cId="0" sldId="267"/>
            <ac:spMk id="221" creationId="{00000000-0000-0000-0000-000000000000}"/>
          </ac:spMkLst>
        </pc:spChg>
      </pc:sldChg>
      <pc:sldChg chg="modSp modNotes">
        <pc:chgData name="Lisa Jeskins" userId="1e1ee472-bc39-4545-9458-65c24c765bf5" providerId="ADAL" clId="{69A313C4-6486-41B0-A63F-63D462CE2B8A}" dt="2019-06-05T20:50:44.807" v="14139"/>
        <pc:sldMkLst>
          <pc:docMk/>
          <pc:sldMk cId="0" sldId="270"/>
        </pc:sldMkLst>
        <pc:spChg chg="mod">
          <ac:chgData name="Lisa Jeskins" userId="1e1ee472-bc39-4545-9458-65c24c765bf5" providerId="ADAL" clId="{69A313C4-6486-41B0-A63F-63D462CE2B8A}" dt="2019-06-04T11:24:43.288" v="1920" actId="20577"/>
          <ac:spMkLst>
            <pc:docMk/>
            <pc:sldMk cId="0" sldId="270"/>
            <ac:spMk id="240" creationId="{00000000-0000-0000-0000-000000000000}"/>
          </ac:spMkLst>
        </pc:spChg>
        <pc:spChg chg="mod">
          <ac:chgData name="Lisa Jeskins" userId="1e1ee472-bc39-4545-9458-65c24c765bf5" providerId="ADAL" clId="{69A313C4-6486-41B0-A63F-63D462CE2B8A}" dt="2019-06-05T11:59:46.567" v="8016" actId="2"/>
          <ac:spMkLst>
            <pc:docMk/>
            <pc:sldMk cId="0" sldId="270"/>
            <ac:spMk id="241" creationId="{00000000-0000-0000-0000-000000000000}"/>
          </ac:spMkLst>
        </pc:spChg>
      </pc:sldChg>
      <pc:sldChg chg="addSp delSp modSp modNotes modNotesTx">
        <pc:chgData name="Lisa Jeskins" userId="1e1ee472-bc39-4545-9458-65c24c765bf5" providerId="ADAL" clId="{69A313C4-6486-41B0-A63F-63D462CE2B8A}" dt="2019-06-05T20:50:44.807" v="14139"/>
        <pc:sldMkLst>
          <pc:docMk/>
          <pc:sldMk cId="0" sldId="271"/>
        </pc:sldMkLst>
        <pc:spChg chg="add del mod">
          <ac:chgData name="Lisa Jeskins" userId="1e1ee472-bc39-4545-9458-65c24c765bf5" providerId="ADAL" clId="{69A313C4-6486-41B0-A63F-63D462CE2B8A}" dt="2019-06-05T11:55:30.934" v="7968" actId="20577"/>
          <ac:spMkLst>
            <pc:docMk/>
            <pc:sldMk cId="0" sldId="271"/>
            <ac:spMk id="2" creationId="{68187AF0-4FD2-4F5D-A19C-52B67E4AA833}"/>
          </ac:spMkLst>
        </pc:spChg>
        <pc:spChg chg="mod">
          <ac:chgData name="Lisa Jeskins" userId="1e1ee472-bc39-4545-9458-65c24c765bf5" providerId="ADAL" clId="{69A313C4-6486-41B0-A63F-63D462CE2B8A}" dt="2019-06-04T11:24:48.527" v="1922" actId="20577"/>
          <ac:spMkLst>
            <pc:docMk/>
            <pc:sldMk cId="0" sldId="271"/>
            <ac:spMk id="246" creationId="{00000000-0000-0000-0000-000000000000}"/>
          </ac:spMkLst>
        </pc:spChg>
        <pc:spChg chg="add del mod">
          <ac:chgData name="Lisa Jeskins" userId="1e1ee472-bc39-4545-9458-65c24c765bf5" providerId="ADAL" clId="{69A313C4-6486-41B0-A63F-63D462CE2B8A}" dt="2019-06-04T09:51:13.504" v="847"/>
          <ac:spMkLst>
            <pc:docMk/>
            <pc:sldMk cId="0" sldId="271"/>
            <ac:spMk id="247" creationId="{00000000-0000-0000-0000-000000000000}"/>
          </ac:spMkLst>
        </pc:spChg>
        <pc:picChg chg="add mod modCrop">
          <ac:chgData name="Lisa Jeskins" userId="1e1ee472-bc39-4545-9458-65c24c765bf5" providerId="ADAL" clId="{69A313C4-6486-41B0-A63F-63D462CE2B8A}" dt="2019-06-04T09:57:50.203" v="881" actId="1076"/>
          <ac:picMkLst>
            <pc:docMk/>
            <pc:sldMk cId="0" sldId="271"/>
            <ac:picMk id="3" creationId="{71CA4F33-A2C1-4009-8F95-8C6D84FD7150}"/>
          </ac:picMkLst>
        </pc:picChg>
      </pc:sldChg>
      <pc:sldChg chg="addSp delSp modSp mod setBg setClrOvrMap modNotes modNotesTx">
        <pc:chgData name="Lisa Jeskins" userId="1e1ee472-bc39-4545-9458-65c24c765bf5" providerId="ADAL" clId="{69A313C4-6486-41B0-A63F-63D462CE2B8A}" dt="2019-06-05T20:50:44.807" v="14139"/>
        <pc:sldMkLst>
          <pc:docMk/>
          <pc:sldMk cId="0" sldId="272"/>
        </pc:sldMkLst>
        <pc:spChg chg="add del mod">
          <ac:chgData name="Lisa Jeskins" userId="1e1ee472-bc39-4545-9458-65c24c765bf5" providerId="ADAL" clId="{69A313C4-6486-41B0-A63F-63D462CE2B8A}" dt="2019-06-04T10:01:56.353" v="912"/>
          <ac:spMkLst>
            <pc:docMk/>
            <pc:sldMk cId="0" sldId="272"/>
            <ac:spMk id="2" creationId="{BC8F1A19-FBB0-453C-8EF2-47548429F846}"/>
          </ac:spMkLst>
        </pc:spChg>
        <pc:spChg chg="add del mod">
          <ac:chgData name="Lisa Jeskins" userId="1e1ee472-bc39-4545-9458-65c24c765bf5" providerId="ADAL" clId="{69A313C4-6486-41B0-A63F-63D462CE2B8A}" dt="2019-06-04T10:15:05.570" v="950" actId="931"/>
          <ac:spMkLst>
            <pc:docMk/>
            <pc:sldMk cId="0" sldId="272"/>
            <ac:spMk id="3" creationId="{51170632-9588-4BF2-BECB-8035E92AACFD}"/>
          </ac:spMkLst>
        </pc:spChg>
        <pc:spChg chg="add">
          <ac:chgData name="Lisa Jeskins" userId="1e1ee472-bc39-4545-9458-65c24c765bf5" providerId="ADAL" clId="{69A313C4-6486-41B0-A63F-63D462CE2B8A}" dt="2019-06-04T10:19:59.841" v="990" actId="26606"/>
          <ac:spMkLst>
            <pc:docMk/>
            <pc:sldMk cId="0" sldId="272"/>
            <ac:spMk id="130" creationId="{56C20283-73E0-40EC-8AD8-057F581F64C2}"/>
          </ac:spMkLst>
        </pc:spChg>
        <pc:spChg chg="add">
          <ac:chgData name="Lisa Jeskins" userId="1e1ee472-bc39-4545-9458-65c24c765bf5" providerId="ADAL" clId="{69A313C4-6486-41B0-A63F-63D462CE2B8A}" dt="2019-06-04T10:19:59.841" v="990" actId="26606"/>
          <ac:spMkLst>
            <pc:docMk/>
            <pc:sldMk cId="0" sldId="272"/>
            <ac:spMk id="132" creationId="{3FCC729B-E528-40C3-82D3-BA4375575E87}"/>
          </ac:spMkLst>
        </pc:spChg>
        <pc:spChg chg="add">
          <ac:chgData name="Lisa Jeskins" userId="1e1ee472-bc39-4545-9458-65c24c765bf5" providerId="ADAL" clId="{69A313C4-6486-41B0-A63F-63D462CE2B8A}" dt="2019-06-04T10:19:59.841" v="990" actId="26606"/>
          <ac:spMkLst>
            <pc:docMk/>
            <pc:sldMk cId="0" sldId="272"/>
            <ac:spMk id="134" creationId="{58F1FB8D-1842-4A04-998D-6CF047AB2790}"/>
          </ac:spMkLst>
        </pc:spChg>
        <pc:spChg chg="mod">
          <ac:chgData name="Lisa Jeskins" userId="1e1ee472-bc39-4545-9458-65c24c765bf5" providerId="ADAL" clId="{69A313C4-6486-41B0-A63F-63D462CE2B8A}" dt="2019-06-04T10:20:43.444" v="996" actId="14100"/>
          <ac:spMkLst>
            <pc:docMk/>
            <pc:sldMk cId="0" sldId="272"/>
            <ac:spMk id="252" creationId="{00000000-0000-0000-0000-000000000000}"/>
          </ac:spMkLst>
        </pc:spChg>
        <pc:spChg chg="mod ord">
          <ac:chgData name="Lisa Jeskins" userId="1e1ee472-bc39-4545-9458-65c24c765bf5" providerId="ADAL" clId="{69A313C4-6486-41B0-A63F-63D462CE2B8A}" dt="2019-06-05T12:00:03.217" v="8018" actId="790"/>
          <ac:spMkLst>
            <pc:docMk/>
            <pc:sldMk cId="0" sldId="272"/>
            <ac:spMk id="253" creationId="{00000000-0000-0000-0000-000000000000}"/>
          </ac:spMkLst>
        </pc:spChg>
        <pc:picChg chg="add del mod">
          <ac:chgData name="Lisa Jeskins" userId="1e1ee472-bc39-4545-9458-65c24c765bf5" providerId="ADAL" clId="{69A313C4-6486-41B0-A63F-63D462CE2B8A}" dt="2019-06-04T10:14:28.152" v="943" actId="931"/>
          <ac:picMkLst>
            <pc:docMk/>
            <pc:sldMk cId="0" sldId="272"/>
            <ac:picMk id="5" creationId="{53E61153-157C-48A7-8474-0B0D6D08432F}"/>
          </ac:picMkLst>
        </pc:picChg>
        <pc:picChg chg="add mod">
          <ac:chgData name="Lisa Jeskins" userId="1e1ee472-bc39-4545-9458-65c24c765bf5" providerId="ADAL" clId="{69A313C4-6486-41B0-A63F-63D462CE2B8A}" dt="2019-06-04T10:21:19.817" v="1009" actId="1076"/>
          <ac:picMkLst>
            <pc:docMk/>
            <pc:sldMk cId="0" sldId="272"/>
            <ac:picMk id="7" creationId="{0640A5FE-F6FD-4EED-85F3-EEDFBE3E3EC8}"/>
          </ac:picMkLst>
        </pc:picChg>
      </pc:sldChg>
      <pc:sldChg chg="addSp delSp modSp mod setBg setClrOvrMap modNotes modNotesTx">
        <pc:chgData name="Lisa Jeskins" userId="1e1ee472-bc39-4545-9458-65c24c765bf5" providerId="ADAL" clId="{69A313C4-6486-41B0-A63F-63D462CE2B8A}" dt="2019-06-05T20:50:44.807" v="14139"/>
        <pc:sldMkLst>
          <pc:docMk/>
          <pc:sldMk cId="0" sldId="273"/>
        </pc:sldMkLst>
        <pc:spChg chg="add del mod">
          <ac:chgData name="Lisa Jeskins" userId="1e1ee472-bc39-4545-9458-65c24c765bf5" providerId="ADAL" clId="{69A313C4-6486-41B0-A63F-63D462CE2B8A}" dt="2019-06-04T11:12:04.600" v="1776"/>
          <ac:spMkLst>
            <pc:docMk/>
            <pc:sldMk cId="0" sldId="273"/>
            <ac:spMk id="2" creationId="{4E8316F1-8042-4B64-BCCE-A0FE591861DC}"/>
          </ac:spMkLst>
        </pc:spChg>
        <pc:spChg chg="add del mod">
          <ac:chgData name="Lisa Jeskins" userId="1e1ee472-bc39-4545-9458-65c24c765bf5" providerId="ADAL" clId="{69A313C4-6486-41B0-A63F-63D462CE2B8A}" dt="2019-06-04T11:17:13.760" v="1813" actId="931"/>
          <ac:spMkLst>
            <pc:docMk/>
            <pc:sldMk cId="0" sldId="273"/>
            <ac:spMk id="7" creationId="{6E2C85CD-7AD6-4F5E-A521-07FB3B3DF0F3}"/>
          </ac:spMkLst>
        </pc:spChg>
        <pc:spChg chg="add mod">
          <ac:chgData name="Lisa Jeskins" userId="1e1ee472-bc39-4545-9458-65c24c765bf5" providerId="ADAL" clId="{69A313C4-6486-41B0-A63F-63D462CE2B8A}" dt="2019-06-04T11:18:52.387" v="1839" actId="1076"/>
          <ac:spMkLst>
            <pc:docMk/>
            <pc:sldMk cId="0" sldId="273"/>
            <ac:spMk id="10" creationId="{EE2BED27-3D59-41E3-8D3F-23A9E62A6574}"/>
          </ac:spMkLst>
        </pc:spChg>
        <pc:spChg chg="add del">
          <ac:chgData name="Lisa Jeskins" userId="1e1ee472-bc39-4545-9458-65c24c765bf5" providerId="ADAL" clId="{69A313C4-6486-41B0-A63F-63D462CE2B8A}" dt="2019-06-04T11:17:42.563" v="1819" actId="26606"/>
          <ac:spMkLst>
            <pc:docMk/>
            <pc:sldMk cId="0" sldId="273"/>
            <ac:spMk id="74" creationId="{73ED6512-6858-4552-B699-9A97FE9A4EA2}"/>
          </ac:spMkLst>
        </pc:spChg>
        <pc:spChg chg="mod ord">
          <ac:chgData name="Lisa Jeskins" userId="1e1ee472-bc39-4545-9458-65c24c765bf5" providerId="ADAL" clId="{69A313C4-6486-41B0-A63F-63D462CE2B8A}" dt="2019-06-04T16:31:19.714" v="7191" actId="14100"/>
          <ac:spMkLst>
            <pc:docMk/>
            <pc:sldMk cId="0" sldId="273"/>
            <ac:spMk id="258" creationId="{00000000-0000-0000-0000-000000000000}"/>
          </ac:spMkLst>
        </pc:spChg>
        <pc:spChg chg="mod ord">
          <ac:chgData name="Lisa Jeskins" userId="1e1ee472-bc39-4545-9458-65c24c765bf5" providerId="ADAL" clId="{69A313C4-6486-41B0-A63F-63D462CE2B8A}" dt="2019-06-04T16:40:30.326" v="7827" actId="20577"/>
          <ac:spMkLst>
            <pc:docMk/>
            <pc:sldMk cId="0" sldId="273"/>
            <ac:spMk id="259" creationId="{00000000-0000-0000-0000-000000000000}"/>
          </ac:spMkLst>
        </pc:spChg>
        <pc:spChg chg="add del">
          <ac:chgData name="Lisa Jeskins" userId="1e1ee472-bc39-4545-9458-65c24c765bf5" providerId="ADAL" clId="{69A313C4-6486-41B0-A63F-63D462CE2B8A}" dt="2019-06-04T11:17:42.563" v="1819" actId="26606"/>
          <ac:spMkLst>
            <pc:docMk/>
            <pc:sldMk cId="0" sldId="273"/>
            <ac:spMk id="261" creationId="{4038CB10-1F5C-4D54-9DF7-12586DE5B007}"/>
          </ac:spMkLst>
        </pc:spChg>
        <pc:spChg chg="add del">
          <ac:chgData name="Lisa Jeskins" userId="1e1ee472-bc39-4545-9458-65c24c765bf5" providerId="ADAL" clId="{69A313C4-6486-41B0-A63F-63D462CE2B8A}" dt="2019-06-04T11:17:51.986" v="1823" actId="26606"/>
          <ac:spMkLst>
            <pc:docMk/>
            <pc:sldMk cId="0" sldId="273"/>
            <ac:spMk id="262" creationId="{CF62D2A7-8207-488C-9F46-316BA81A16C8}"/>
          </ac:spMkLst>
        </pc:spChg>
        <pc:spChg chg="add">
          <ac:chgData name="Lisa Jeskins" userId="1e1ee472-bc39-4545-9458-65c24c765bf5" providerId="ADAL" clId="{69A313C4-6486-41B0-A63F-63D462CE2B8A}" dt="2019-06-04T11:17:54.076" v="1826" actId="26606"/>
          <ac:spMkLst>
            <pc:docMk/>
            <pc:sldMk cId="0" sldId="273"/>
            <ac:spMk id="263" creationId="{CF62D2A7-8207-488C-9F46-316BA81A16C8}"/>
          </ac:spMkLst>
        </pc:spChg>
        <pc:picChg chg="add del mod">
          <ac:chgData name="Lisa Jeskins" userId="1e1ee472-bc39-4545-9458-65c24c765bf5" providerId="ADAL" clId="{69A313C4-6486-41B0-A63F-63D462CE2B8A}" dt="2019-06-04T11:16:51.862" v="1810" actId="478"/>
          <ac:picMkLst>
            <pc:docMk/>
            <pc:sldMk cId="0" sldId="273"/>
            <ac:picMk id="3" creationId="{05B03C75-1E4A-454F-8DF2-632226329403}"/>
          </ac:picMkLst>
        </pc:picChg>
        <pc:picChg chg="add del mod modCrop">
          <ac:chgData name="Lisa Jeskins" userId="1e1ee472-bc39-4545-9458-65c24c765bf5" providerId="ADAL" clId="{69A313C4-6486-41B0-A63F-63D462CE2B8A}" dt="2019-06-04T11:17:04.354" v="1812" actId="478"/>
          <ac:picMkLst>
            <pc:docMk/>
            <pc:sldMk cId="0" sldId="273"/>
            <ac:picMk id="5" creationId="{A3F5DCAC-5695-47AB-9A79-BC40F0B8AE1D}"/>
          </ac:picMkLst>
        </pc:picChg>
        <pc:picChg chg="add mod">
          <ac:chgData name="Lisa Jeskins" userId="1e1ee472-bc39-4545-9458-65c24c765bf5" providerId="ADAL" clId="{69A313C4-6486-41B0-A63F-63D462CE2B8A}" dt="2019-06-04T11:17:54.076" v="1826" actId="26606"/>
          <ac:picMkLst>
            <pc:docMk/>
            <pc:sldMk cId="0" sldId="273"/>
            <ac:picMk id="9" creationId="{B7DDA351-705D-4C8F-8EA9-2611843640A8}"/>
          </ac:picMkLst>
        </pc:picChg>
        <pc:cxnChg chg="add del">
          <ac:chgData name="Lisa Jeskins" userId="1e1ee472-bc39-4545-9458-65c24c765bf5" providerId="ADAL" clId="{69A313C4-6486-41B0-A63F-63D462CE2B8A}" dt="2019-06-04T11:17:40.091" v="1817" actId="26606"/>
          <ac:cxnSpMkLst>
            <pc:docMk/>
            <pc:sldMk cId="0" sldId="273"/>
            <ac:cxnSpMk id="72" creationId="{E4A809D5-3600-46D4-A466-67F2349A54FB}"/>
          </ac:cxnSpMkLst>
        </pc:cxnChg>
      </pc:sldChg>
      <pc:sldChg chg="addSp delSp modSp mod setBg modNotes modNotesTx">
        <pc:chgData name="Lisa Jeskins" userId="1e1ee472-bc39-4545-9458-65c24c765bf5" providerId="ADAL" clId="{69A313C4-6486-41B0-A63F-63D462CE2B8A}" dt="2019-06-05T20:50:44.807" v="14139"/>
        <pc:sldMkLst>
          <pc:docMk/>
          <pc:sldMk cId="0" sldId="274"/>
        </pc:sldMkLst>
        <pc:spChg chg="add del mod">
          <ac:chgData name="Lisa Jeskins" userId="1e1ee472-bc39-4545-9458-65c24c765bf5" providerId="ADAL" clId="{69A313C4-6486-41B0-A63F-63D462CE2B8A}" dt="2019-06-05T19:12:53.641" v="8563"/>
          <ac:spMkLst>
            <pc:docMk/>
            <pc:sldMk cId="0" sldId="274"/>
            <ac:spMk id="2" creationId="{5387C9D8-1D10-431E-9C6E-5E764B951507}"/>
          </ac:spMkLst>
        </pc:spChg>
        <pc:spChg chg="add del mod">
          <ac:chgData name="Lisa Jeskins" userId="1e1ee472-bc39-4545-9458-65c24c765bf5" providerId="ADAL" clId="{69A313C4-6486-41B0-A63F-63D462CE2B8A}" dt="2019-06-05T19:13:00.035" v="8564"/>
          <ac:spMkLst>
            <pc:docMk/>
            <pc:sldMk cId="0" sldId="274"/>
            <ac:spMk id="3" creationId="{066C2B6A-56FF-4450-802F-738ED4FE6DEA}"/>
          </ac:spMkLst>
        </pc:spChg>
        <pc:spChg chg="mod">
          <ac:chgData name="Lisa Jeskins" userId="1e1ee472-bc39-4545-9458-65c24c765bf5" providerId="ADAL" clId="{69A313C4-6486-41B0-A63F-63D462CE2B8A}" dt="2019-06-05T19:19:07.878" v="8627" actId="207"/>
          <ac:spMkLst>
            <pc:docMk/>
            <pc:sldMk cId="0" sldId="274"/>
            <ac:spMk id="264" creationId="{00000000-0000-0000-0000-000000000000}"/>
          </ac:spMkLst>
        </pc:spChg>
        <pc:spChg chg="mod">
          <ac:chgData name="Lisa Jeskins" userId="1e1ee472-bc39-4545-9458-65c24c765bf5" providerId="ADAL" clId="{69A313C4-6486-41B0-A63F-63D462CE2B8A}" dt="2019-06-05T19:19:31.573" v="8632" actId="255"/>
          <ac:spMkLst>
            <pc:docMk/>
            <pc:sldMk cId="0" sldId="274"/>
            <ac:spMk id="265" creationId="{00000000-0000-0000-0000-000000000000}"/>
          </ac:spMkLst>
        </pc:spChg>
        <pc:picChg chg="add mod">
          <ac:chgData name="Lisa Jeskins" userId="1e1ee472-bc39-4545-9458-65c24c765bf5" providerId="ADAL" clId="{69A313C4-6486-41B0-A63F-63D462CE2B8A}" dt="2019-06-05T19:18:13.446" v="8624" actId="26606"/>
          <ac:picMkLst>
            <pc:docMk/>
            <pc:sldMk cId="0" sldId="274"/>
            <ac:picMk id="6" creationId="{AF3D27FE-7CF5-40FF-8BBB-F41BE93BD124}"/>
          </ac:picMkLst>
        </pc:picChg>
        <pc:cxnChg chg="add">
          <ac:chgData name="Lisa Jeskins" userId="1e1ee472-bc39-4545-9458-65c24c765bf5" providerId="ADAL" clId="{69A313C4-6486-41B0-A63F-63D462CE2B8A}" dt="2019-06-05T19:18:13.446" v="8624" actId="26606"/>
          <ac:cxnSpMkLst>
            <pc:docMk/>
            <pc:sldMk cId="0" sldId="274"/>
            <ac:cxnSpMk id="78" creationId="{E4A809D5-3600-46D4-A466-67F2349A54FB}"/>
          </ac:cxnSpMkLst>
        </pc:cxnChg>
      </pc:sldChg>
      <pc:sldChg chg="modSp modNotes">
        <pc:chgData name="Lisa Jeskins" userId="1e1ee472-bc39-4545-9458-65c24c765bf5" providerId="ADAL" clId="{69A313C4-6486-41B0-A63F-63D462CE2B8A}" dt="2019-06-05T20:50:44.807" v="14139"/>
        <pc:sldMkLst>
          <pc:docMk/>
          <pc:sldMk cId="0" sldId="275"/>
        </pc:sldMkLst>
        <pc:spChg chg="mod">
          <ac:chgData name="Lisa Jeskins" userId="1e1ee472-bc39-4545-9458-65c24c765bf5" providerId="ADAL" clId="{69A313C4-6486-41B0-A63F-63D462CE2B8A}" dt="2019-06-04T11:25:11.497" v="1933" actId="20577"/>
          <ac:spMkLst>
            <pc:docMk/>
            <pc:sldMk cId="0" sldId="275"/>
            <ac:spMk id="270" creationId="{00000000-0000-0000-0000-000000000000}"/>
          </ac:spMkLst>
        </pc:spChg>
        <pc:spChg chg="mod">
          <ac:chgData name="Lisa Jeskins" userId="1e1ee472-bc39-4545-9458-65c24c765bf5" providerId="ADAL" clId="{69A313C4-6486-41B0-A63F-63D462CE2B8A}" dt="2019-06-04T16:29:13.722" v="7145" actId="1076"/>
          <ac:spMkLst>
            <pc:docMk/>
            <pc:sldMk cId="0" sldId="275"/>
            <ac:spMk id="271" creationId="{00000000-0000-0000-0000-000000000000}"/>
          </ac:spMkLst>
        </pc:spChg>
      </pc:sldChg>
      <pc:sldChg chg="addSp delSp modSp add del ord setBg delDesignElem modNotes modNotesTx">
        <pc:chgData name="Lisa Jeskins" userId="1e1ee472-bc39-4545-9458-65c24c765bf5" providerId="ADAL" clId="{69A313C4-6486-41B0-A63F-63D462CE2B8A}" dt="2019-06-05T20:50:44.807" v="14139"/>
        <pc:sldMkLst>
          <pc:docMk/>
          <pc:sldMk cId="2171896430" sldId="276"/>
        </pc:sldMkLst>
        <pc:spChg chg="mod">
          <ac:chgData name="Lisa Jeskins" userId="1e1ee472-bc39-4545-9458-65c24c765bf5" providerId="ADAL" clId="{69A313C4-6486-41B0-A63F-63D462CE2B8A}" dt="2019-06-04T09:27:12.955" v="501" actId="14100"/>
          <ac:spMkLst>
            <pc:docMk/>
            <pc:sldMk cId="2171896430" sldId="276"/>
            <ac:spMk id="2" creationId="{00000000-0000-0000-0000-000000000000}"/>
          </ac:spMkLst>
        </pc:spChg>
        <pc:spChg chg="mod">
          <ac:chgData name="Lisa Jeskins" userId="1e1ee472-bc39-4545-9458-65c24c765bf5" providerId="ADAL" clId="{69A313C4-6486-41B0-A63F-63D462CE2B8A}" dt="2019-06-04T09:28:30.082" v="516" actId="6549"/>
          <ac:spMkLst>
            <pc:docMk/>
            <pc:sldMk cId="2171896430" sldId="276"/>
            <ac:spMk id="3" creationId="{00000000-0000-0000-0000-000000000000}"/>
          </ac:spMkLst>
        </pc:spChg>
        <pc:spChg chg="add del">
          <ac:chgData name="Lisa Jeskins" userId="1e1ee472-bc39-4545-9458-65c24c765bf5" providerId="ADAL" clId="{69A313C4-6486-41B0-A63F-63D462CE2B8A}" dt="2019-06-04T08:49:29.298" v="15"/>
          <ac:spMkLst>
            <pc:docMk/>
            <pc:sldMk cId="2171896430" sldId="276"/>
            <ac:spMk id="30" creationId="{76E6212F-EB21-4328-8386-832840CB431A}"/>
          </ac:spMkLst>
        </pc:spChg>
        <pc:spChg chg="add del">
          <ac:chgData name="Lisa Jeskins" userId="1e1ee472-bc39-4545-9458-65c24c765bf5" providerId="ADAL" clId="{69A313C4-6486-41B0-A63F-63D462CE2B8A}" dt="2019-06-04T08:49:29.298" v="15"/>
          <ac:spMkLst>
            <pc:docMk/>
            <pc:sldMk cId="2171896430" sldId="276"/>
            <ac:spMk id="32" creationId="{9E74304E-CF2D-41E1-92CF-7FC508311BAE}"/>
          </ac:spMkLst>
        </pc:spChg>
        <pc:cxnChg chg="add del">
          <ac:chgData name="Lisa Jeskins" userId="1e1ee472-bc39-4545-9458-65c24c765bf5" providerId="ADAL" clId="{69A313C4-6486-41B0-A63F-63D462CE2B8A}" dt="2019-06-04T08:49:29.298" v="15"/>
          <ac:cxnSpMkLst>
            <pc:docMk/>
            <pc:sldMk cId="2171896430" sldId="276"/>
            <ac:cxnSpMk id="34" creationId="{4717401F-8127-4697-8085-3D6C69B5D25D}"/>
          </ac:cxnSpMkLst>
        </pc:cxnChg>
      </pc:sldChg>
      <pc:sldChg chg="addSp delSp modSp add del mod ord setBg setClrOvrMap modNotes">
        <pc:chgData name="Lisa Jeskins" userId="1e1ee472-bc39-4545-9458-65c24c765bf5" providerId="ADAL" clId="{69A313C4-6486-41B0-A63F-63D462CE2B8A}" dt="2019-06-05T20:50:44.807" v="14139"/>
        <pc:sldMkLst>
          <pc:docMk/>
          <pc:sldMk cId="740895971" sldId="277"/>
        </pc:sldMkLst>
        <pc:spChg chg="mod">
          <ac:chgData name="Lisa Jeskins" userId="1e1ee472-bc39-4545-9458-65c24c765bf5" providerId="ADAL" clId="{69A313C4-6486-41B0-A63F-63D462CE2B8A}" dt="2019-06-04T08:54:08.968" v="43" actId="26606"/>
          <ac:spMkLst>
            <pc:docMk/>
            <pc:sldMk cId="740895971" sldId="277"/>
            <ac:spMk id="2" creationId="{00000000-0000-0000-0000-000000000000}"/>
          </ac:spMkLst>
        </pc:spChg>
        <pc:spChg chg="mod ord">
          <ac:chgData name="Lisa Jeskins" userId="1e1ee472-bc39-4545-9458-65c24c765bf5" providerId="ADAL" clId="{69A313C4-6486-41B0-A63F-63D462CE2B8A}" dt="2019-06-04T08:54:34.219" v="44" actId="255"/>
          <ac:spMkLst>
            <pc:docMk/>
            <pc:sldMk cId="740895971" sldId="277"/>
            <ac:spMk id="3" creationId="{00000000-0000-0000-0000-000000000000}"/>
          </ac:spMkLst>
        </pc:spChg>
        <pc:spChg chg="add del">
          <ac:chgData name="Lisa Jeskins" userId="1e1ee472-bc39-4545-9458-65c24c765bf5" providerId="ADAL" clId="{69A313C4-6486-41B0-A63F-63D462CE2B8A}" dt="2019-06-04T08:53:17.292" v="35" actId="26606"/>
          <ac:spMkLst>
            <pc:docMk/>
            <pc:sldMk cId="740895971" sldId="277"/>
            <ac:spMk id="8" creationId="{F56F5174-31D9-4DBB-AAB7-A1FD7BDB1352}"/>
          </ac:spMkLst>
        </pc:spChg>
        <pc:spChg chg="add del">
          <ac:chgData name="Lisa Jeskins" userId="1e1ee472-bc39-4545-9458-65c24c765bf5" providerId="ADAL" clId="{69A313C4-6486-41B0-A63F-63D462CE2B8A}" dt="2019-06-04T08:51:56.281" v="25" actId="26606"/>
          <ac:spMkLst>
            <pc:docMk/>
            <pc:sldMk cId="740895971" sldId="277"/>
            <ac:spMk id="11" creationId="{867D4867-5BA7-4462-B2F6-A23F4A622AA7}"/>
          </ac:spMkLst>
        </pc:spChg>
        <pc:spChg chg="add del">
          <ac:chgData name="Lisa Jeskins" userId="1e1ee472-bc39-4545-9458-65c24c765bf5" providerId="ADAL" clId="{69A313C4-6486-41B0-A63F-63D462CE2B8A}" dt="2019-06-04T08:52:09.390" v="27" actId="26606"/>
          <ac:spMkLst>
            <pc:docMk/>
            <pc:sldMk cId="740895971" sldId="277"/>
            <ac:spMk id="13" creationId="{59A309A7-1751-4ABE-A3C1-EEC40366AD89}"/>
          </ac:spMkLst>
        </pc:spChg>
        <pc:spChg chg="add del">
          <ac:chgData name="Lisa Jeskins" userId="1e1ee472-bc39-4545-9458-65c24c765bf5" providerId="ADAL" clId="{69A313C4-6486-41B0-A63F-63D462CE2B8A}" dt="2019-06-04T08:52:09.390" v="27" actId="26606"/>
          <ac:spMkLst>
            <pc:docMk/>
            <pc:sldMk cId="740895971" sldId="277"/>
            <ac:spMk id="14" creationId="{967D8EB6-EAE1-4F9C-B398-83321E287204}"/>
          </ac:spMkLst>
        </pc:spChg>
        <pc:spChg chg="add del">
          <ac:chgData name="Lisa Jeskins" userId="1e1ee472-bc39-4545-9458-65c24c765bf5" providerId="ADAL" clId="{69A313C4-6486-41B0-A63F-63D462CE2B8A}" dt="2019-06-04T08:53:17.292" v="35" actId="26606"/>
          <ac:spMkLst>
            <pc:docMk/>
            <pc:sldMk cId="740895971" sldId="277"/>
            <ac:spMk id="15" creationId="{F9A95BEE-6BB1-4A28-A8E6-A34B2E42EF87}"/>
          </ac:spMkLst>
        </pc:spChg>
        <pc:spChg chg="add del">
          <ac:chgData name="Lisa Jeskins" userId="1e1ee472-bc39-4545-9458-65c24c765bf5" providerId="ADAL" clId="{69A313C4-6486-41B0-A63F-63D462CE2B8A}" dt="2019-06-04T08:52:20.179" v="29" actId="26606"/>
          <ac:spMkLst>
            <pc:docMk/>
            <pc:sldMk cId="740895971" sldId="277"/>
            <ac:spMk id="16" creationId="{CF62D2A7-8207-488C-9F46-316BA81A16C8}"/>
          </ac:spMkLst>
        </pc:spChg>
        <pc:spChg chg="add del">
          <ac:chgData name="Lisa Jeskins" userId="1e1ee472-bc39-4545-9458-65c24c765bf5" providerId="ADAL" clId="{69A313C4-6486-41B0-A63F-63D462CE2B8A}" dt="2019-06-04T08:53:23.910" v="37" actId="26606"/>
          <ac:spMkLst>
            <pc:docMk/>
            <pc:sldMk cId="740895971" sldId="277"/>
            <ac:spMk id="17" creationId="{CF62D2A7-8207-488C-9F46-316BA81A16C8}"/>
          </ac:spMkLst>
        </pc:spChg>
        <pc:spChg chg="add del">
          <ac:chgData name="Lisa Jeskins" userId="1e1ee472-bc39-4545-9458-65c24c765bf5" providerId="ADAL" clId="{69A313C4-6486-41B0-A63F-63D462CE2B8A}" dt="2019-06-04T08:54:08.968" v="43" actId="26606"/>
          <ac:spMkLst>
            <pc:docMk/>
            <pc:sldMk cId="740895971" sldId="277"/>
            <ac:spMk id="19" creationId="{867D4867-5BA7-4462-B2F6-A23F4A622AA7}"/>
          </ac:spMkLst>
        </pc:spChg>
        <pc:spChg chg="add del">
          <ac:chgData name="Lisa Jeskins" userId="1e1ee472-bc39-4545-9458-65c24c765bf5" providerId="ADAL" clId="{69A313C4-6486-41B0-A63F-63D462CE2B8A}" dt="2019-06-04T08:54:06.202" v="40" actId="26606"/>
          <ac:spMkLst>
            <pc:docMk/>
            <pc:sldMk cId="740895971" sldId="277"/>
            <ac:spMk id="24" creationId="{CF62D2A7-8207-488C-9F46-316BA81A16C8}"/>
          </ac:spMkLst>
        </pc:spChg>
        <pc:spChg chg="add del">
          <ac:chgData name="Lisa Jeskins" userId="1e1ee472-bc39-4545-9458-65c24c765bf5" providerId="ADAL" clId="{69A313C4-6486-41B0-A63F-63D462CE2B8A}" dt="2019-06-04T08:54:08.937" v="42" actId="26606"/>
          <ac:spMkLst>
            <pc:docMk/>
            <pc:sldMk cId="740895971" sldId="277"/>
            <ac:spMk id="26" creationId="{42A5316D-ED2F-4F89-B4B4-8D9240B1A348}"/>
          </ac:spMkLst>
        </pc:spChg>
        <pc:spChg chg="add">
          <ac:chgData name="Lisa Jeskins" userId="1e1ee472-bc39-4545-9458-65c24c765bf5" providerId="ADAL" clId="{69A313C4-6486-41B0-A63F-63D462CE2B8A}" dt="2019-06-04T08:54:08.968" v="43" actId="26606"/>
          <ac:spMkLst>
            <pc:docMk/>
            <pc:sldMk cId="740895971" sldId="277"/>
            <ac:spMk id="29" creationId="{3BAF1561-20C4-41FD-A35F-BF2B9E727F3E}"/>
          </ac:spMkLst>
        </pc:spChg>
        <pc:spChg chg="add">
          <ac:chgData name="Lisa Jeskins" userId="1e1ee472-bc39-4545-9458-65c24c765bf5" providerId="ADAL" clId="{69A313C4-6486-41B0-A63F-63D462CE2B8A}" dt="2019-06-04T08:54:08.968" v="43" actId="26606"/>
          <ac:spMkLst>
            <pc:docMk/>
            <pc:sldMk cId="740895971" sldId="277"/>
            <ac:spMk id="30" creationId="{839DC788-B140-4F3E-A91E-CB3E70ED940A}"/>
          </ac:spMkLst>
        </pc:spChg>
        <pc:picChg chg="del mod ord">
          <ac:chgData name="Lisa Jeskins" userId="1e1ee472-bc39-4545-9458-65c24c765bf5" providerId="ADAL" clId="{69A313C4-6486-41B0-A63F-63D462CE2B8A}" dt="2019-06-04T08:52:59.903" v="33" actId="478"/>
          <ac:picMkLst>
            <pc:docMk/>
            <pc:sldMk cId="740895971" sldId="277"/>
            <ac:picMk id="4" creationId="{00000000-0000-0000-0000-000000000000}"/>
          </ac:picMkLst>
        </pc:picChg>
        <pc:picChg chg="add mod">
          <ac:chgData name="Lisa Jeskins" userId="1e1ee472-bc39-4545-9458-65c24c765bf5" providerId="ADAL" clId="{69A313C4-6486-41B0-A63F-63D462CE2B8A}" dt="2019-06-04T08:54:08.968" v="43" actId="26606"/>
          <ac:picMkLst>
            <pc:docMk/>
            <pc:sldMk cId="740895971" sldId="277"/>
            <ac:picMk id="6" creationId="{C22B6131-0AE7-42E2-8821-8AA8127A169B}"/>
          </ac:picMkLst>
        </pc:picChg>
        <pc:picChg chg="add del">
          <ac:chgData name="Lisa Jeskins" userId="1e1ee472-bc39-4545-9458-65c24c765bf5" providerId="ADAL" clId="{69A313C4-6486-41B0-A63F-63D462CE2B8A}" dt="2019-06-04T08:53:17.292" v="35" actId="26606"/>
          <ac:picMkLst>
            <pc:docMk/>
            <pc:sldMk cId="740895971" sldId="277"/>
            <ac:picMk id="10" creationId="{AE113210-7872-481A-ADE6-3A05CCAF5EB2}"/>
          </ac:picMkLst>
        </pc:picChg>
        <pc:cxnChg chg="add del">
          <ac:chgData name="Lisa Jeskins" userId="1e1ee472-bc39-4545-9458-65c24c765bf5" providerId="ADAL" clId="{69A313C4-6486-41B0-A63F-63D462CE2B8A}" dt="2019-06-04T08:51:50.715" v="23" actId="26606"/>
          <ac:cxnSpMkLst>
            <pc:docMk/>
            <pc:sldMk cId="740895971" sldId="277"/>
            <ac:cxnSpMk id="9" creationId="{E4A809D5-3600-46D4-A466-67F2349A54FB}"/>
          </ac:cxnSpMkLst>
        </pc:cxnChg>
        <pc:cxnChg chg="add">
          <ac:chgData name="Lisa Jeskins" userId="1e1ee472-bc39-4545-9458-65c24c765bf5" providerId="ADAL" clId="{69A313C4-6486-41B0-A63F-63D462CE2B8A}" dt="2019-06-04T08:54:08.968" v="43" actId="26606"/>
          <ac:cxnSpMkLst>
            <pc:docMk/>
            <pc:sldMk cId="740895971" sldId="277"/>
            <ac:cxnSpMk id="28" creationId="{FC18D930-0EEE-448F-ABF1-2AA3C83DA552}"/>
          </ac:cxnSpMkLst>
        </pc:cxnChg>
      </pc:sldChg>
      <pc:sldChg chg="addSp delSp add del ord setBg delDesignElem modNotes">
        <pc:chgData name="Lisa Jeskins" userId="1e1ee472-bc39-4545-9458-65c24c765bf5" providerId="ADAL" clId="{69A313C4-6486-41B0-A63F-63D462CE2B8A}" dt="2019-06-05T20:50:44.807" v="14139"/>
        <pc:sldMkLst>
          <pc:docMk/>
          <pc:sldMk cId="1437535025" sldId="278"/>
        </pc:sldMkLst>
        <pc:spChg chg="add del">
          <ac:chgData name="Lisa Jeskins" userId="1e1ee472-bc39-4545-9458-65c24c765bf5" providerId="ADAL" clId="{69A313C4-6486-41B0-A63F-63D462CE2B8A}" dt="2019-06-04T08:49:29.298" v="15"/>
          <ac:spMkLst>
            <pc:docMk/>
            <pc:sldMk cId="1437535025" sldId="278"/>
            <ac:spMk id="10" creationId="{3BAF1561-20C4-41FD-A35F-BF2B9E727F3E}"/>
          </ac:spMkLst>
        </pc:spChg>
        <pc:spChg chg="add del">
          <ac:chgData name="Lisa Jeskins" userId="1e1ee472-bc39-4545-9458-65c24c765bf5" providerId="ADAL" clId="{69A313C4-6486-41B0-A63F-63D462CE2B8A}" dt="2019-06-04T08:49:29.298" v="15"/>
          <ac:spMkLst>
            <pc:docMk/>
            <pc:sldMk cId="1437535025" sldId="278"/>
            <ac:spMk id="12" creationId="{839DC788-B140-4F3E-A91E-CB3E70ED940A}"/>
          </ac:spMkLst>
        </pc:spChg>
        <pc:cxnChg chg="add del">
          <ac:chgData name="Lisa Jeskins" userId="1e1ee472-bc39-4545-9458-65c24c765bf5" providerId="ADAL" clId="{69A313C4-6486-41B0-A63F-63D462CE2B8A}" dt="2019-06-04T08:49:29.298" v="15"/>
          <ac:cxnSpMkLst>
            <pc:docMk/>
            <pc:sldMk cId="1437535025" sldId="278"/>
            <ac:cxnSpMk id="14" creationId="{FC18D930-0EEE-448F-ABF1-2AA3C83DA552}"/>
          </ac:cxnSpMkLst>
        </pc:cxnChg>
      </pc:sldChg>
      <pc:sldChg chg="addSp delSp add del ord setBg delDesignElem modNotes">
        <pc:chgData name="Lisa Jeskins" userId="1e1ee472-bc39-4545-9458-65c24c765bf5" providerId="ADAL" clId="{69A313C4-6486-41B0-A63F-63D462CE2B8A}" dt="2019-06-05T20:50:44.807" v="14139"/>
        <pc:sldMkLst>
          <pc:docMk/>
          <pc:sldMk cId="1262796451" sldId="279"/>
        </pc:sldMkLst>
        <pc:spChg chg="add del">
          <ac:chgData name="Lisa Jeskins" userId="1e1ee472-bc39-4545-9458-65c24c765bf5" providerId="ADAL" clId="{69A313C4-6486-41B0-A63F-63D462CE2B8A}" dt="2019-06-04T08:49:29.298" v="15"/>
          <ac:spMkLst>
            <pc:docMk/>
            <pc:sldMk cId="1262796451" sldId="279"/>
            <ac:spMk id="10" creationId="{E862BE82-D00D-42C1-BF16-93AA37870C32}"/>
          </ac:spMkLst>
        </pc:spChg>
        <pc:spChg chg="add del">
          <ac:chgData name="Lisa Jeskins" userId="1e1ee472-bc39-4545-9458-65c24c765bf5" providerId="ADAL" clId="{69A313C4-6486-41B0-A63F-63D462CE2B8A}" dt="2019-06-04T08:49:29.298" v="15"/>
          <ac:spMkLst>
            <pc:docMk/>
            <pc:sldMk cId="1262796451" sldId="279"/>
            <ac:spMk id="12" creationId="{F6D92C2D-1D3D-4974-918C-06579FB354A9}"/>
          </ac:spMkLst>
        </pc:spChg>
      </pc:sldChg>
      <pc:sldChg chg="addSp delSp add del ord setBg delDesignElem modNotes">
        <pc:chgData name="Lisa Jeskins" userId="1e1ee472-bc39-4545-9458-65c24c765bf5" providerId="ADAL" clId="{69A313C4-6486-41B0-A63F-63D462CE2B8A}" dt="2019-06-05T20:50:44.807" v="14139"/>
        <pc:sldMkLst>
          <pc:docMk/>
          <pc:sldMk cId="917469908" sldId="280"/>
        </pc:sldMkLst>
        <pc:spChg chg="add del">
          <ac:chgData name="Lisa Jeskins" userId="1e1ee472-bc39-4545-9458-65c24c765bf5" providerId="ADAL" clId="{69A313C4-6486-41B0-A63F-63D462CE2B8A}" dt="2019-06-04T08:49:29.298" v="15"/>
          <ac:spMkLst>
            <pc:docMk/>
            <pc:sldMk cId="917469908" sldId="280"/>
            <ac:spMk id="11" creationId="{3BAF1561-20C4-41FD-A35F-BF2B9E727F3E}"/>
          </ac:spMkLst>
        </pc:spChg>
        <pc:spChg chg="add del">
          <ac:chgData name="Lisa Jeskins" userId="1e1ee472-bc39-4545-9458-65c24c765bf5" providerId="ADAL" clId="{69A313C4-6486-41B0-A63F-63D462CE2B8A}" dt="2019-06-04T08:49:29.298" v="15"/>
          <ac:spMkLst>
            <pc:docMk/>
            <pc:sldMk cId="917469908" sldId="280"/>
            <ac:spMk id="13" creationId="{839DC788-B140-4F3E-A91E-CB3E70ED940A}"/>
          </ac:spMkLst>
        </pc:spChg>
        <pc:cxnChg chg="add del">
          <ac:chgData name="Lisa Jeskins" userId="1e1ee472-bc39-4545-9458-65c24c765bf5" providerId="ADAL" clId="{69A313C4-6486-41B0-A63F-63D462CE2B8A}" dt="2019-06-04T08:49:29.298" v="15"/>
          <ac:cxnSpMkLst>
            <pc:docMk/>
            <pc:sldMk cId="917469908" sldId="280"/>
            <ac:cxnSpMk id="15" creationId="{FC18D930-0EEE-448F-ABF1-2AA3C83DA552}"/>
          </ac:cxnSpMkLst>
        </pc:cxnChg>
      </pc:sldChg>
      <pc:sldChg chg="addSp delSp modSp add del ord setBg delDesignElem modNotes modNotesTx">
        <pc:chgData name="Lisa Jeskins" userId="1e1ee472-bc39-4545-9458-65c24c765bf5" providerId="ADAL" clId="{69A313C4-6486-41B0-A63F-63D462CE2B8A}" dt="2019-06-05T20:50:44.807" v="14139"/>
        <pc:sldMkLst>
          <pc:docMk/>
          <pc:sldMk cId="1064934306" sldId="282"/>
        </pc:sldMkLst>
        <pc:spChg chg="mod">
          <ac:chgData name="Lisa Jeskins" userId="1e1ee472-bc39-4545-9458-65c24c765bf5" providerId="ADAL" clId="{69A313C4-6486-41B0-A63F-63D462CE2B8A}" dt="2019-06-04T11:34:05.465" v="1993" actId="255"/>
          <ac:spMkLst>
            <pc:docMk/>
            <pc:sldMk cId="1064934306" sldId="282"/>
            <ac:spMk id="6" creationId="{4A76429F-7132-4958-9ED0-FAD39F5B3554}"/>
          </ac:spMkLst>
        </pc:spChg>
        <pc:spChg chg="add del">
          <ac:chgData name="Lisa Jeskins" userId="1e1ee472-bc39-4545-9458-65c24c765bf5" providerId="ADAL" clId="{69A313C4-6486-41B0-A63F-63D462CE2B8A}" dt="2019-06-04T08:49:29.298" v="15"/>
          <ac:spMkLst>
            <pc:docMk/>
            <pc:sldMk cId="1064934306" sldId="282"/>
            <ac:spMk id="18" creationId="{3BAF1561-20C4-41FD-A35F-BF2B9E727F3E}"/>
          </ac:spMkLst>
        </pc:spChg>
        <pc:spChg chg="add del">
          <ac:chgData name="Lisa Jeskins" userId="1e1ee472-bc39-4545-9458-65c24c765bf5" providerId="ADAL" clId="{69A313C4-6486-41B0-A63F-63D462CE2B8A}" dt="2019-06-04T08:49:29.298" v="15"/>
          <ac:spMkLst>
            <pc:docMk/>
            <pc:sldMk cId="1064934306" sldId="282"/>
            <ac:spMk id="20" creationId="{839DC788-B140-4F3E-A91E-CB3E70ED940A}"/>
          </ac:spMkLst>
        </pc:spChg>
        <pc:cxnChg chg="add del">
          <ac:chgData name="Lisa Jeskins" userId="1e1ee472-bc39-4545-9458-65c24c765bf5" providerId="ADAL" clId="{69A313C4-6486-41B0-A63F-63D462CE2B8A}" dt="2019-06-04T08:49:29.298" v="15"/>
          <ac:cxnSpMkLst>
            <pc:docMk/>
            <pc:sldMk cId="1064934306" sldId="282"/>
            <ac:cxnSpMk id="22" creationId="{FC18D930-0EEE-448F-ABF1-2AA3C83DA552}"/>
          </ac:cxnSpMkLst>
        </pc:cxnChg>
      </pc:sldChg>
      <pc:sldChg chg="addSp delSp modSp add del ord setBg delDesignElem modNotes modNotesTx">
        <pc:chgData name="Lisa Jeskins" userId="1e1ee472-bc39-4545-9458-65c24c765bf5" providerId="ADAL" clId="{69A313C4-6486-41B0-A63F-63D462CE2B8A}" dt="2019-06-05T20:50:44.807" v="14139"/>
        <pc:sldMkLst>
          <pc:docMk/>
          <pc:sldMk cId="2223494229" sldId="285"/>
        </pc:sldMkLst>
        <pc:spChg chg="mod">
          <ac:chgData name="Lisa Jeskins" userId="1e1ee472-bc39-4545-9458-65c24c765bf5" providerId="ADAL" clId="{69A313C4-6486-41B0-A63F-63D462CE2B8A}" dt="2019-06-04T11:23:04.597" v="1910" actId="20577"/>
          <ac:spMkLst>
            <pc:docMk/>
            <pc:sldMk cId="2223494229" sldId="285"/>
            <ac:spMk id="2" creationId="{3FACB35B-1E4B-431A-8EAE-54859E23F4BA}"/>
          </ac:spMkLst>
        </pc:spChg>
        <pc:spChg chg="add del">
          <ac:chgData name="Lisa Jeskins" userId="1e1ee472-bc39-4545-9458-65c24c765bf5" providerId="ADAL" clId="{69A313C4-6486-41B0-A63F-63D462CE2B8A}" dt="2019-06-04T08:49:29.298" v="15"/>
          <ac:spMkLst>
            <pc:docMk/>
            <pc:sldMk cId="2223494229" sldId="285"/>
            <ac:spMk id="10" creationId="{3BAF1561-20C4-41FD-A35F-BF2B9E727F3E}"/>
          </ac:spMkLst>
        </pc:spChg>
        <pc:spChg chg="add del">
          <ac:chgData name="Lisa Jeskins" userId="1e1ee472-bc39-4545-9458-65c24c765bf5" providerId="ADAL" clId="{69A313C4-6486-41B0-A63F-63D462CE2B8A}" dt="2019-06-04T08:49:29.298" v="15"/>
          <ac:spMkLst>
            <pc:docMk/>
            <pc:sldMk cId="2223494229" sldId="285"/>
            <ac:spMk id="12" creationId="{839DC788-B140-4F3E-A91E-CB3E70ED940A}"/>
          </ac:spMkLst>
        </pc:spChg>
        <pc:cxnChg chg="add del">
          <ac:chgData name="Lisa Jeskins" userId="1e1ee472-bc39-4545-9458-65c24c765bf5" providerId="ADAL" clId="{69A313C4-6486-41B0-A63F-63D462CE2B8A}" dt="2019-06-04T08:49:29.298" v="15"/>
          <ac:cxnSpMkLst>
            <pc:docMk/>
            <pc:sldMk cId="2223494229" sldId="285"/>
            <ac:cxnSpMk id="14" creationId="{FC18D930-0EEE-448F-ABF1-2AA3C83DA552}"/>
          </ac:cxnSpMkLst>
        </pc:cxnChg>
      </pc:sldChg>
      <pc:sldChg chg="addSp delSp modSp add del ord setBg delDesignElem modNotes">
        <pc:chgData name="Lisa Jeskins" userId="1e1ee472-bc39-4545-9458-65c24c765bf5" providerId="ADAL" clId="{69A313C4-6486-41B0-A63F-63D462CE2B8A}" dt="2019-06-05T20:50:44.807" v="14139"/>
        <pc:sldMkLst>
          <pc:docMk/>
          <pc:sldMk cId="819552284" sldId="286"/>
        </pc:sldMkLst>
        <pc:spChg chg="mod">
          <ac:chgData name="Lisa Jeskins" userId="1e1ee472-bc39-4545-9458-65c24c765bf5" providerId="ADAL" clId="{69A313C4-6486-41B0-A63F-63D462CE2B8A}" dt="2019-06-05T12:00:26.265" v="8020" actId="2"/>
          <ac:spMkLst>
            <pc:docMk/>
            <pc:sldMk cId="819552284" sldId="286"/>
            <ac:spMk id="2" creationId="{DFE5C359-3516-45AE-BAEA-11EDECB4E832}"/>
          </ac:spMkLst>
        </pc:spChg>
        <pc:spChg chg="add del">
          <ac:chgData name="Lisa Jeskins" userId="1e1ee472-bc39-4545-9458-65c24c765bf5" providerId="ADAL" clId="{69A313C4-6486-41B0-A63F-63D462CE2B8A}" dt="2019-06-04T08:49:29.298" v="15"/>
          <ac:spMkLst>
            <pc:docMk/>
            <pc:sldMk cId="819552284" sldId="286"/>
            <ac:spMk id="9" creationId="{C99A8FB7-A79B-4BC9-9D56-B79587F6AA3E}"/>
          </ac:spMkLst>
        </pc:spChg>
        <pc:spChg chg="add del">
          <ac:chgData name="Lisa Jeskins" userId="1e1ee472-bc39-4545-9458-65c24c765bf5" providerId="ADAL" clId="{69A313C4-6486-41B0-A63F-63D462CE2B8A}" dt="2019-06-04T08:49:29.298" v="15"/>
          <ac:spMkLst>
            <pc:docMk/>
            <pc:sldMk cId="819552284" sldId="286"/>
            <ac:spMk id="11" creationId="{B6114379-CEF2-4927-BEAC-763037C09A9E}"/>
          </ac:spMkLst>
        </pc:spChg>
        <pc:spChg chg="add del">
          <ac:chgData name="Lisa Jeskins" userId="1e1ee472-bc39-4545-9458-65c24c765bf5" providerId="ADAL" clId="{69A313C4-6486-41B0-A63F-63D462CE2B8A}" dt="2019-06-04T08:49:29.298" v="15"/>
          <ac:spMkLst>
            <pc:docMk/>
            <pc:sldMk cId="819552284" sldId="286"/>
            <ac:spMk id="13" creationId="{B23893E2-3349-46D7-A7AA-B9E447957FB1}"/>
          </ac:spMkLst>
        </pc:spChg>
        <pc:spChg chg="add del">
          <ac:chgData name="Lisa Jeskins" userId="1e1ee472-bc39-4545-9458-65c24c765bf5" providerId="ADAL" clId="{69A313C4-6486-41B0-A63F-63D462CE2B8A}" dt="2019-06-04T08:49:29.298" v="15"/>
          <ac:spMkLst>
            <pc:docMk/>
            <pc:sldMk cId="819552284" sldId="286"/>
            <ac:spMk id="21" creationId="{2B7592FE-10D1-4664-B623-353F47C8DF7F}"/>
          </ac:spMkLst>
        </pc:spChg>
        <pc:spChg chg="add del">
          <ac:chgData name="Lisa Jeskins" userId="1e1ee472-bc39-4545-9458-65c24c765bf5" providerId="ADAL" clId="{69A313C4-6486-41B0-A63F-63D462CE2B8A}" dt="2019-06-04T08:49:29.298" v="15"/>
          <ac:spMkLst>
            <pc:docMk/>
            <pc:sldMk cId="819552284" sldId="286"/>
            <ac:spMk id="23" creationId="{32248578-C6EF-47FB-8B88-AD65C27452B1}"/>
          </ac:spMkLst>
        </pc:spChg>
        <pc:spChg chg="add del">
          <ac:chgData name="Lisa Jeskins" userId="1e1ee472-bc39-4545-9458-65c24c765bf5" providerId="ADAL" clId="{69A313C4-6486-41B0-A63F-63D462CE2B8A}" dt="2019-06-04T08:49:29.298" v="15"/>
          <ac:spMkLst>
            <pc:docMk/>
            <pc:sldMk cId="819552284" sldId="286"/>
            <ac:spMk id="25" creationId="{C14C23C8-0D86-4D9E-A9C7-76291675C442}"/>
          </ac:spMkLst>
        </pc:spChg>
      </pc:sldChg>
      <pc:sldChg chg="addSp delSp modSp add mod setBg setClrOvrMap modNotes">
        <pc:chgData name="Lisa Jeskins" userId="1e1ee472-bc39-4545-9458-65c24c765bf5" providerId="ADAL" clId="{69A313C4-6486-41B0-A63F-63D462CE2B8A}" dt="2019-06-05T20:50:44.807" v="14139"/>
        <pc:sldMkLst>
          <pc:docMk/>
          <pc:sldMk cId="0" sldId="287"/>
        </pc:sldMkLst>
        <pc:spChg chg="add del">
          <ac:chgData name="Lisa Jeskins" userId="1e1ee472-bc39-4545-9458-65c24c765bf5" providerId="ADAL" clId="{69A313C4-6486-41B0-A63F-63D462CE2B8A}" dt="2019-06-04T09:07:06.702" v="182" actId="26606"/>
          <ac:spMkLst>
            <pc:docMk/>
            <pc:sldMk cId="0" sldId="287"/>
            <ac:spMk id="79" creationId="{4F74D28C-3268-4E35-8EE1-D92CB4A85A7D}"/>
          </ac:spMkLst>
        </pc:spChg>
        <pc:spChg chg="add del">
          <ac:chgData name="Lisa Jeskins" userId="1e1ee472-bc39-4545-9458-65c24c765bf5" providerId="ADAL" clId="{69A313C4-6486-41B0-A63F-63D462CE2B8A}" dt="2019-06-04T09:07:09.405" v="184" actId="26606"/>
          <ac:spMkLst>
            <pc:docMk/>
            <pc:sldMk cId="0" sldId="287"/>
            <ac:spMk id="81" creationId="{F6D92C2D-1D3D-4974-918C-06579FB354A9}"/>
          </ac:spMkLst>
        </pc:spChg>
        <pc:spChg chg="mod">
          <ac:chgData name="Lisa Jeskins" userId="1e1ee472-bc39-4545-9458-65c24c765bf5" providerId="ADAL" clId="{69A313C4-6486-41B0-A63F-63D462CE2B8A}" dt="2019-06-04T11:30:20.227" v="1981" actId="1076"/>
          <ac:spMkLst>
            <pc:docMk/>
            <pc:sldMk cId="0" sldId="287"/>
            <ac:spMk id="136" creationId="{00000000-0000-0000-0000-000000000000}"/>
          </ac:spMkLst>
        </pc:spChg>
        <pc:spChg chg="mod">
          <ac:chgData name="Lisa Jeskins" userId="1e1ee472-bc39-4545-9458-65c24c765bf5" providerId="ADAL" clId="{69A313C4-6486-41B0-A63F-63D462CE2B8A}" dt="2019-06-04T11:30:08.918" v="1979" actId="1076"/>
          <ac:spMkLst>
            <pc:docMk/>
            <pc:sldMk cId="0" sldId="287"/>
            <ac:spMk id="137" creationId="{00000000-0000-0000-0000-000000000000}"/>
          </ac:spMkLst>
        </pc:spChg>
        <pc:spChg chg="add del">
          <ac:chgData name="Lisa Jeskins" userId="1e1ee472-bc39-4545-9458-65c24c765bf5" providerId="ADAL" clId="{69A313C4-6486-41B0-A63F-63D462CE2B8A}" dt="2019-06-04T09:07:09.405" v="184" actId="26606"/>
          <ac:spMkLst>
            <pc:docMk/>
            <pc:sldMk cId="0" sldId="287"/>
            <ac:spMk id="140" creationId="{E862BE82-D00D-42C1-BF16-93AA37870C32}"/>
          </ac:spMkLst>
        </pc:spChg>
        <pc:spChg chg="add">
          <ac:chgData name="Lisa Jeskins" userId="1e1ee472-bc39-4545-9458-65c24c765bf5" providerId="ADAL" clId="{69A313C4-6486-41B0-A63F-63D462CE2B8A}" dt="2019-06-04T09:07:09.436" v="185" actId="26606"/>
          <ac:spMkLst>
            <pc:docMk/>
            <pc:sldMk cId="0" sldId="287"/>
            <ac:spMk id="142" creationId="{CF62D2A7-8207-488C-9F46-316BA81A16C8}"/>
          </ac:spMkLst>
        </pc:spChg>
        <pc:picChg chg="mod ord">
          <ac:chgData name="Lisa Jeskins" userId="1e1ee472-bc39-4545-9458-65c24c765bf5" providerId="ADAL" clId="{69A313C4-6486-41B0-A63F-63D462CE2B8A}" dt="2019-06-04T09:07:09.436" v="185" actId="26606"/>
          <ac:picMkLst>
            <pc:docMk/>
            <pc:sldMk cId="0" sldId="287"/>
            <ac:picMk id="138" creationId="{00000000-0000-0000-0000-000000000000}"/>
          </ac:picMkLst>
        </pc:picChg>
      </pc:sldChg>
      <pc:sldChg chg="addSp modSp add mod setBg modNotes">
        <pc:chgData name="Lisa Jeskins" userId="1e1ee472-bc39-4545-9458-65c24c765bf5" providerId="ADAL" clId="{69A313C4-6486-41B0-A63F-63D462CE2B8A}" dt="2019-06-05T20:50:44.807" v="14139"/>
        <pc:sldMkLst>
          <pc:docMk/>
          <pc:sldMk cId="1259978252" sldId="297"/>
        </pc:sldMkLst>
        <pc:spChg chg="mod">
          <ac:chgData name="Lisa Jeskins" userId="1e1ee472-bc39-4545-9458-65c24c765bf5" providerId="ADAL" clId="{69A313C4-6486-41B0-A63F-63D462CE2B8A}" dt="2019-06-04T11:25:27.919" v="1938" actId="20577"/>
          <ac:spMkLst>
            <pc:docMk/>
            <pc:sldMk cId="1259978252" sldId="297"/>
            <ac:spMk id="2" creationId="{770DB1C7-7420-4B58-AFFF-5210B8CCD179}"/>
          </ac:spMkLst>
        </pc:spChg>
        <pc:spChg chg="mod ord">
          <ac:chgData name="Lisa Jeskins" userId="1e1ee472-bc39-4545-9458-65c24c765bf5" providerId="ADAL" clId="{69A313C4-6486-41B0-A63F-63D462CE2B8A}" dt="2019-06-04T10:45:45.469" v="1231" actId="6549"/>
          <ac:spMkLst>
            <pc:docMk/>
            <pc:sldMk cId="1259978252" sldId="297"/>
            <ac:spMk id="3" creationId="{0CC79880-DD37-4722-BE65-AF290DFF9EE5}"/>
          </ac:spMkLst>
        </pc:spChg>
        <pc:spChg chg="add">
          <ac:chgData name="Lisa Jeskins" userId="1e1ee472-bc39-4545-9458-65c24c765bf5" providerId="ADAL" clId="{69A313C4-6486-41B0-A63F-63D462CE2B8A}" dt="2019-06-04T10:39:13.045" v="1132" actId="26606"/>
          <ac:spMkLst>
            <pc:docMk/>
            <pc:sldMk cId="1259978252" sldId="297"/>
            <ac:spMk id="10" creationId="{4038CB10-1F5C-4D54-9DF7-12586DE5B007}"/>
          </ac:spMkLst>
        </pc:spChg>
        <pc:spChg chg="add">
          <ac:chgData name="Lisa Jeskins" userId="1e1ee472-bc39-4545-9458-65c24c765bf5" providerId="ADAL" clId="{69A313C4-6486-41B0-A63F-63D462CE2B8A}" dt="2019-06-04T10:39:13.045" v="1132" actId="26606"/>
          <ac:spMkLst>
            <pc:docMk/>
            <pc:sldMk cId="1259978252" sldId="297"/>
            <ac:spMk id="12" creationId="{73ED6512-6858-4552-B699-9A97FE9A4EA2}"/>
          </ac:spMkLst>
        </pc:spChg>
        <pc:picChg chg="mod">
          <ac:chgData name="Lisa Jeskins" userId="1e1ee472-bc39-4545-9458-65c24c765bf5" providerId="ADAL" clId="{69A313C4-6486-41B0-A63F-63D462CE2B8A}" dt="2019-06-04T10:39:13.045" v="1132" actId="26606"/>
          <ac:picMkLst>
            <pc:docMk/>
            <pc:sldMk cId="1259978252" sldId="297"/>
            <ac:picMk id="5" creationId="{C4225241-C76C-49E8-ADE3-4D61DE582A0E}"/>
          </ac:picMkLst>
        </pc:picChg>
      </pc:sldChg>
      <pc:sldChg chg="addSp delSp modSp add modNotes modNotesTx">
        <pc:chgData name="Lisa Jeskins" userId="1e1ee472-bc39-4545-9458-65c24c765bf5" providerId="ADAL" clId="{69A313C4-6486-41B0-A63F-63D462CE2B8A}" dt="2019-06-05T20:54:43.336" v="14141" actId="20577"/>
        <pc:sldMkLst>
          <pc:docMk/>
          <pc:sldMk cId="3871655140" sldId="298"/>
        </pc:sldMkLst>
        <pc:spChg chg="add mod">
          <ac:chgData name="Lisa Jeskins" userId="1e1ee472-bc39-4545-9458-65c24c765bf5" providerId="ADAL" clId="{69A313C4-6486-41B0-A63F-63D462CE2B8A}" dt="2019-06-04T11:41:07.983" v="2099" actId="1076"/>
          <ac:spMkLst>
            <pc:docMk/>
            <pc:sldMk cId="3871655140" sldId="298"/>
            <ac:spMk id="5" creationId="{3AD8AA49-80FC-4E8A-B2B8-BC0578A44C8F}"/>
          </ac:spMkLst>
        </pc:spChg>
        <pc:picChg chg="add mod">
          <ac:chgData name="Lisa Jeskins" userId="1e1ee472-bc39-4545-9458-65c24c765bf5" providerId="ADAL" clId="{69A313C4-6486-41B0-A63F-63D462CE2B8A}" dt="2019-06-04T11:39:17.795" v="2030" actId="1076"/>
          <ac:picMkLst>
            <pc:docMk/>
            <pc:sldMk cId="3871655140" sldId="298"/>
            <ac:picMk id="2" creationId="{B6E2537E-6CF8-449E-B99F-18A89C62818F}"/>
          </ac:picMkLst>
        </pc:picChg>
        <pc:picChg chg="add mod">
          <ac:chgData name="Lisa Jeskins" userId="1e1ee472-bc39-4545-9458-65c24c765bf5" providerId="ADAL" clId="{69A313C4-6486-41B0-A63F-63D462CE2B8A}" dt="2019-06-04T11:34:50.846" v="1994" actId="14100"/>
          <ac:picMkLst>
            <pc:docMk/>
            <pc:sldMk cId="3871655140" sldId="298"/>
            <ac:picMk id="4" creationId="{4B1210C7-16DB-46F0-B66C-0C7BA39A83C5}"/>
          </ac:picMkLst>
        </pc:picChg>
        <pc:picChg chg="add mod">
          <ac:chgData name="Lisa Jeskins" userId="1e1ee472-bc39-4545-9458-65c24c765bf5" providerId="ADAL" clId="{69A313C4-6486-41B0-A63F-63D462CE2B8A}" dt="2019-06-04T11:38:42.133" v="2026" actId="14100"/>
          <ac:picMkLst>
            <pc:docMk/>
            <pc:sldMk cId="3871655140" sldId="298"/>
            <ac:picMk id="6" creationId="{C3449225-A3D9-489E-BAFA-F79B22F1EC03}"/>
          </ac:picMkLst>
        </pc:picChg>
        <pc:picChg chg="add del mod">
          <ac:chgData name="Lisa Jeskins" userId="1e1ee472-bc39-4545-9458-65c24c765bf5" providerId="ADAL" clId="{69A313C4-6486-41B0-A63F-63D462CE2B8A}" dt="2019-06-04T11:36:20.905" v="2000"/>
          <ac:picMkLst>
            <pc:docMk/>
            <pc:sldMk cId="3871655140" sldId="298"/>
            <ac:picMk id="1026" creationId="{3A9669B3-BD8C-4F82-BBB0-EBA8BECAD46C}"/>
          </ac:picMkLst>
        </pc:picChg>
      </pc:sldChg>
      <pc:sldChg chg="addSp delSp modSp add mod setBg setClrOvrMap modNotes">
        <pc:chgData name="Lisa Jeskins" userId="1e1ee472-bc39-4545-9458-65c24c765bf5" providerId="ADAL" clId="{69A313C4-6486-41B0-A63F-63D462CE2B8A}" dt="2019-06-05T20:50:44.807" v="14139"/>
        <pc:sldMkLst>
          <pc:docMk/>
          <pc:sldMk cId="3174511543" sldId="299"/>
        </pc:sldMkLst>
        <pc:spChg chg="mod">
          <ac:chgData name="Lisa Jeskins" userId="1e1ee472-bc39-4545-9458-65c24c765bf5" providerId="ADAL" clId="{69A313C4-6486-41B0-A63F-63D462CE2B8A}" dt="2019-06-04T11:29:31.212" v="1972" actId="1076"/>
          <ac:spMkLst>
            <pc:docMk/>
            <pc:sldMk cId="3174511543" sldId="299"/>
            <ac:spMk id="2" creationId="{E6B0B8B1-14AE-4339-AB83-5C9599CA2E47}"/>
          </ac:spMkLst>
        </pc:spChg>
        <pc:spChg chg="mod">
          <ac:chgData name="Lisa Jeskins" userId="1e1ee472-bc39-4545-9458-65c24c765bf5" providerId="ADAL" clId="{69A313C4-6486-41B0-A63F-63D462CE2B8A}" dt="2019-06-04T11:29:28.025" v="1971" actId="1076"/>
          <ac:spMkLst>
            <pc:docMk/>
            <pc:sldMk cId="3174511543" sldId="299"/>
            <ac:spMk id="3" creationId="{FFA1646C-EF62-4AE0-B47E-51F6CB806EC6}"/>
          </ac:spMkLst>
        </pc:spChg>
        <pc:spChg chg="add del mod">
          <ac:chgData name="Lisa Jeskins" userId="1e1ee472-bc39-4545-9458-65c24c765bf5" providerId="ADAL" clId="{69A313C4-6486-41B0-A63F-63D462CE2B8A}" dt="2019-06-04T11:27:29.811" v="1949"/>
          <ac:spMkLst>
            <pc:docMk/>
            <pc:sldMk cId="3174511543" sldId="299"/>
            <ac:spMk id="4" creationId="{BAEF4432-C789-45A6-A376-70A57FAD9BCA}"/>
          </ac:spMkLst>
        </pc:spChg>
        <pc:spChg chg="add del mod">
          <ac:chgData name="Lisa Jeskins" userId="1e1ee472-bc39-4545-9458-65c24c765bf5" providerId="ADAL" clId="{69A313C4-6486-41B0-A63F-63D462CE2B8A}" dt="2019-06-04T11:27:38.578" v="1950"/>
          <ac:spMkLst>
            <pc:docMk/>
            <pc:sldMk cId="3174511543" sldId="299"/>
            <ac:spMk id="6" creationId="{72F4B466-A160-4390-B906-6AB7B9FD66E8}"/>
          </ac:spMkLst>
        </pc:spChg>
        <pc:spChg chg="add">
          <ac:chgData name="Lisa Jeskins" userId="1e1ee472-bc39-4545-9458-65c24c765bf5" providerId="ADAL" clId="{69A313C4-6486-41B0-A63F-63D462CE2B8A}" dt="2019-06-04T11:27:51.349" v="1951" actId="26606"/>
          <ac:spMkLst>
            <pc:docMk/>
            <pc:sldMk cId="3174511543" sldId="299"/>
            <ac:spMk id="12" creationId="{CF62D2A7-8207-488C-9F46-316BA81A16C8}"/>
          </ac:spMkLst>
        </pc:spChg>
        <pc:picChg chg="add del mod">
          <ac:chgData name="Lisa Jeskins" userId="1e1ee472-bc39-4545-9458-65c24c765bf5" providerId="ADAL" clId="{69A313C4-6486-41B0-A63F-63D462CE2B8A}" dt="2019-06-04T11:27:20.045" v="1948"/>
          <ac:picMkLst>
            <pc:docMk/>
            <pc:sldMk cId="3174511543" sldId="299"/>
            <ac:picMk id="5" creationId="{6EBE6FD8-20F3-4EA4-9857-E9157DD47896}"/>
          </ac:picMkLst>
        </pc:picChg>
        <pc:picChg chg="add mod">
          <ac:chgData name="Lisa Jeskins" userId="1e1ee472-bc39-4545-9458-65c24c765bf5" providerId="ADAL" clId="{69A313C4-6486-41B0-A63F-63D462CE2B8A}" dt="2019-06-04T11:27:51.349" v="1951" actId="26606"/>
          <ac:picMkLst>
            <pc:docMk/>
            <pc:sldMk cId="3174511543" sldId="299"/>
            <ac:picMk id="7" creationId="{C6D1F6F9-F47C-445F-9927-54A1977E6CC2}"/>
          </ac:picMkLst>
        </pc:picChg>
      </pc:sldChg>
      <pc:sldChg chg="modSp add modNotes">
        <pc:chgData name="Lisa Jeskins" userId="1e1ee472-bc39-4545-9458-65c24c765bf5" providerId="ADAL" clId="{69A313C4-6486-41B0-A63F-63D462CE2B8A}" dt="2019-06-05T20:50:44.807" v="14139"/>
        <pc:sldMkLst>
          <pc:docMk/>
          <pc:sldMk cId="919644642" sldId="300"/>
        </pc:sldMkLst>
        <pc:spChg chg="mod">
          <ac:chgData name="Lisa Jeskins" userId="1e1ee472-bc39-4545-9458-65c24c765bf5" providerId="ADAL" clId="{69A313C4-6486-41B0-A63F-63D462CE2B8A}" dt="2019-06-05T11:51:05.697" v="7933" actId="207"/>
          <ac:spMkLst>
            <pc:docMk/>
            <pc:sldMk cId="919644642" sldId="300"/>
            <ac:spMk id="2" creationId="{00000000-0000-0000-0000-000000000000}"/>
          </ac:spMkLst>
        </pc:spChg>
        <pc:spChg chg="mod">
          <ac:chgData name="Lisa Jeskins" userId="1e1ee472-bc39-4545-9458-65c24c765bf5" providerId="ADAL" clId="{69A313C4-6486-41B0-A63F-63D462CE2B8A}" dt="2019-06-05T11:53:19.680" v="7955" actId="27636"/>
          <ac:spMkLst>
            <pc:docMk/>
            <pc:sldMk cId="919644642" sldId="300"/>
            <ac:spMk id="3" creationId="{00000000-0000-0000-0000-000000000000}"/>
          </ac:spMkLst>
        </pc:spChg>
        <pc:spChg chg="mod">
          <ac:chgData name="Lisa Jeskins" userId="1e1ee472-bc39-4545-9458-65c24c765bf5" providerId="ADAL" clId="{69A313C4-6486-41B0-A63F-63D462CE2B8A}" dt="2019-06-05T11:53:32.871" v="7957" actId="14100"/>
          <ac:spMkLst>
            <pc:docMk/>
            <pc:sldMk cId="919644642" sldId="300"/>
            <ac:spMk id="6" creationId="{5FE6B7B8-C747-2148-9919-45D6DC0B411A}"/>
          </ac:spMkLst>
        </pc:spChg>
        <pc:picChg chg="mod">
          <ac:chgData name="Lisa Jeskins" userId="1e1ee472-bc39-4545-9458-65c24c765bf5" providerId="ADAL" clId="{69A313C4-6486-41B0-A63F-63D462CE2B8A}" dt="2019-06-05T11:51:26.064" v="7938" actId="1076"/>
          <ac:picMkLst>
            <pc:docMk/>
            <pc:sldMk cId="919644642" sldId="300"/>
            <ac:picMk id="5" creationId="{B8D31C49-00D9-AA40-B00B-9F92D4C19CFD}"/>
          </ac:picMkLst>
        </pc:picChg>
      </pc:sldChg>
      <pc:sldChg chg="addSp modSp add mod ord modTransition setBg setClrOvrMap modNotes">
        <pc:chgData name="Lisa Jeskins" userId="1e1ee472-bc39-4545-9458-65c24c765bf5" providerId="ADAL" clId="{69A313C4-6486-41B0-A63F-63D462CE2B8A}" dt="2019-06-05T20:50:44.807" v="14139"/>
        <pc:sldMkLst>
          <pc:docMk/>
          <pc:sldMk cId="524866117" sldId="301"/>
        </pc:sldMkLst>
        <pc:spChg chg="add">
          <ac:chgData name="Lisa Jeskins" userId="1e1ee472-bc39-4545-9458-65c24c765bf5" providerId="ADAL" clId="{69A313C4-6486-41B0-A63F-63D462CE2B8A}" dt="2019-06-05T19:18:23.910" v="8625" actId="26606"/>
          <ac:spMkLst>
            <pc:docMk/>
            <pc:sldMk cId="524866117" sldId="301"/>
            <ac:spMk id="78" creationId="{CF62D2A7-8207-488C-9F46-316BA81A16C8}"/>
          </ac:spMkLst>
        </pc:spChg>
        <pc:spChg chg="mod">
          <ac:chgData name="Lisa Jeskins" userId="1e1ee472-bc39-4545-9458-65c24c765bf5" providerId="ADAL" clId="{69A313C4-6486-41B0-A63F-63D462CE2B8A}" dt="2019-06-05T19:19:43.144" v="8634" actId="14100"/>
          <ac:spMkLst>
            <pc:docMk/>
            <pc:sldMk cId="524866117" sldId="301"/>
            <ac:spMk id="264" creationId="{00000000-0000-0000-0000-000000000000}"/>
          </ac:spMkLst>
        </pc:spChg>
        <pc:spChg chg="mod">
          <ac:chgData name="Lisa Jeskins" userId="1e1ee472-bc39-4545-9458-65c24c765bf5" providerId="ADAL" clId="{69A313C4-6486-41B0-A63F-63D462CE2B8A}" dt="2019-06-05T19:20:38.745" v="8647" actId="1076"/>
          <ac:spMkLst>
            <pc:docMk/>
            <pc:sldMk cId="524866117" sldId="301"/>
            <ac:spMk id="265" creationId="{00000000-0000-0000-0000-000000000000}"/>
          </ac:spMkLst>
        </pc:spChg>
        <pc:picChg chg="mod">
          <ac:chgData name="Lisa Jeskins" userId="1e1ee472-bc39-4545-9458-65c24c765bf5" providerId="ADAL" clId="{69A313C4-6486-41B0-A63F-63D462CE2B8A}" dt="2019-06-05T19:18:23.910" v="8625" actId="26606"/>
          <ac:picMkLst>
            <pc:docMk/>
            <pc:sldMk cId="524866117" sldId="301"/>
            <ac:picMk id="6" creationId="{AF3D27FE-7CF5-40FF-8BBB-F41BE93BD124}"/>
          </ac:picMkLst>
        </pc:picChg>
      </pc:sldChg>
      <pc:sldMasterChg chg="modSp delSldLayout">
        <pc:chgData name="Lisa Jeskins" userId="1e1ee472-bc39-4545-9458-65c24c765bf5" providerId="ADAL" clId="{69A313C4-6486-41B0-A63F-63D462CE2B8A}" dt="2019-06-04T09:31:52.100" v="535" actId="108"/>
        <pc:sldMasterMkLst>
          <pc:docMk/>
          <pc:sldMasterMk cId="0" sldId="2147483670"/>
        </pc:sldMasterMkLst>
        <pc:spChg chg="mod">
          <ac:chgData name="Lisa Jeskins" userId="1e1ee472-bc39-4545-9458-65c24c765bf5" providerId="ADAL" clId="{69A313C4-6486-41B0-A63F-63D462CE2B8A}" dt="2019-06-04T09:31:52.100" v="535" actId="108"/>
          <ac:spMkLst>
            <pc:docMk/>
            <pc:sldMasterMk cId="0" sldId="2147483670"/>
            <ac:spMk id="6" creationId="{00000000-0000-0000-0000-000000000000}"/>
          </ac:spMkLst>
        </pc:spChg>
      </pc:sldMasterChg>
      <pc:sldMasterChg chg="delSldLayout">
        <pc:chgData name="Lisa Jeskins" userId="1e1ee472-bc39-4545-9458-65c24c765bf5" providerId="ADAL" clId="{69A313C4-6486-41B0-A63F-63D462CE2B8A}" dt="2019-06-04T08:58:41.025" v="56" actId="2696"/>
        <pc:sldMasterMkLst>
          <pc:docMk/>
          <pc:sldMasterMk cId="0" sldId="2147483671"/>
        </pc:sldMasterMkLst>
      </pc:sldMasterChg>
      <pc:sldMasterChg chg="delSp modSp modSldLayout">
        <pc:chgData name="Lisa Jeskins" userId="1e1ee472-bc39-4545-9458-65c24c765bf5" providerId="ADAL" clId="{69A313C4-6486-41B0-A63F-63D462CE2B8A}" dt="2019-06-04T09:34:05.271" v="559" actId="14100"/>
        <pc:sldMasterMkLst>
          <pc:docMk/>
          <pc:sldMasterMk cId="3048061089" sldId="2147483672"/>
        </pc:sldMasterMkLst>
        <pc:spChg chg="mod">
          <ac:chgData name="Lisa Jeskins" userId="1e1ee472-bc39-4545-9458-65c24c765bf5" providerId="ADAL" clId="{69A313C4-6486-41B0-A63F-63D462CE2B8A}" dt="2019-06-04T09:33:50.894" v="553" actId="14100"/>
          <ac:spMkLst>
            <pc:docMk/>
            <pc:sldMasterMk cId="3048061089" sldId="2147483672"/>
            <ac:spMk id="2" creationId="{00000000-0000-0000-0000-000000000000}"/>
          </ac:spMkLst>
        </pc:spChg>
        <pc:spChg chg="mod">
          <ac:chgData name="Lisa Jeskins" userId="1e1ee472-bc39-4545-9458-65c24c765bf5" providerId="ADAL" clId="{69A313C4-6486-41B0-A63F-63D462CE2B8A}" dt="2019-06-04T09:34:05.271" v="559" actId="14100"/>
          <ac:spMkLst>
            <pc:docMk/>
            <pc:sldMasterMk cId="3048061089" sldId="2147483672"/>
            <ac:spMk id="3" creationId="{00000000-0000-0000-0000-000000000000}"/>
          </ac:spMkLst>
        </pc:spChg>
        <pc:spChg chg="del">
          <ac:chgData name="Lisa Jeskins" userId="1e1ee472-bc39-4545-9458-65c24c765bf5" providerId="ADAL" clId="{69A313C4-6486-41B0-A63F-63D462CE2B8A}" dt="2019-06-04T09:33:57.396" v="556" actId="478"/>
          <ac:spMkLst>
            <pc:docMk/>
            <pc:sldMasterMk cId="3048061089" sldId="2147483672"/>
            <ac:spMk id="4" creationId="{00000000-0000-0000-0000-000000000000}"/>
          </ac:spMkLst>
        </pc:spChg>
        <pc:spChg chg="del">
          <ac:chgData name="Lisa Jeskins" userId="1e1ee472-bc39-4545-9458-65c24c765bf5" providerId="ADAL" clId="{69A313C4-6486-41B0-A63F-63D462CE2B8A}" dt="2019-06-04T09:33:55.377" v="555" actId="478"/>
          <ac:spMkLst>
            <pc:docMk/>
            <pc:sldMasterMk cId="3048061089" sldId="2147483672"/>
            <ac:spMk id="5" creationId="{00000000-0000-0000-0000-000000000000}"/>
          </ac:spMkLst>
        </pc:spChg>
        <pc:spChg chg="del">
          <ac:chgData name="Lisa Jeskins" userId="1e1ee472-bc39-4545-9458-65c24c765bf5" providerId="ADAL" clId="{69A313C4-6486-41B0-A63F-63D462CE2B8A}" dt="2019-06-04T09:33:52.874" v="554" actId="478"/>
          <ac:spMkLst>
            <pc:docMk/>
            <pc:sldMasterMk cId="3048061089" sldId="2147483672"/>
            <ac:spMk id="6" creationId="{00000000-0000-0000-0000-000000000000}"/>
          </ac:spMkLst>
        </pc:spChg>
        <pc:sldLayoutChg chg="delSp modSp">
          <pc:chgData name="Lisa Jeskins" userId="1e1ee472-bc39-4545-9458-65c24c765bf5" providerId="ADAL" clId="{69A313C4-6486-41B0-A63F-63D462CE2B8A}" dt="2019-06-04T09:32:51.988" v="547" actId="14100"/>
          <pc:sldLayoutMkLst>
            <pc:docMk/>
            <pc:sldMasterMk cId="3048061089" sldId="2147483672"/>
            <pc:sldLayoutMk cId="3481680018" sldId="2147483674"/>
          </pc:sldLayoutMkLst>
          <pc:spChg chg="mod">
            <ac:chgData name="Lisa Jeskins" userId="1e1ee472-bc39-4545-9458-65c24c765bf5" providerId="ADAL" clId="{69A313C4-6486-41B0-A63F-63D462CE2B8A}" dt="2019-06-04T09:32:35.356" v="540" actId="14100"/>
            <ac:spMkLst>
              <pc:docMk/>
              <pc:sldMasterMk cId="3048061089" sldId="2147483672"/>
              <pc:sldLayoutMk cId="3481680018" sldId="2147483674"/>
              <ac:spMk id="2" creationId="{00000000-0000-0000-0000-000000000000}"/>
            </ac:spMkLst>
          </pc:spChg>
          <pc:spChg chg="mod">
            <ac:chgData name="Lisa Jeskins" userId="1e1ee472-bc39-4545-9458-65c24c765bf5" providerId="ADAL" clId="{69A313C4-6486-41B0-A63F-63D462CE2B8A}" dt="2019-06-04T09:32:51.988" v="547" actId="14100"/>
            <ac:spMkLst>
              <pc:docMk/>
              <pc:sldMasterMk cId="3048061089" sldId="2147483672"/>
              <pc:sldLayoutMk cId="3481680018" sldId="2147483674"/>
              <ac:spMk id="3" creationId="{00000000-0000-0000-0000-000000000000}"/>
            </ac:spMkLst>
          </pc:spChg>
          <pc:spChg chg="del">
            <ac:chgData name="Lisa Jeskins" userId="1e1ee472-bc39-4545-9458-65c24c765bf5" providerId="ADAL" clId="{69A313C4-6486-41B0-A63F-63D462CE2B8A}" dt="2019-06-04T09:32:48.638" v="546" actId="478"/>
            <ac:spMkLst>
              <pc:docMk/>
              <pc:sldMasterMk cId="3048061089" sldId="2147483672"/>
              <pc:sldLayoutMk cId="3481680018" sldId="2147483674"/>
              <ac:spMk id="4" creationId="{00000000-0000-0000-0000-000000000000}"/>
            </ac:spMkLst>
          </pc:spChg>
          <pc:spChg chg="del">
            <ac:chgData name="Lisa Jeskins" userId="1e1ee472-bc39-4545-9458-65c24c765bf5" providerId="ADAL" clId="{69A313C4-6486-41B0-A63F-63D462CE2B8A}" dt="2019-06-04T09:32:47.415" v="545" actId="478"/>
            <ac:spMkLst>
              <pc:docMk/>
              <pc:sldMasterMk cId="3048061089" sldId="2147483672"/>
              <pc:sldLayoutMk cId="3481680018" sldId="2147483674"/>
              <ac:spMk id="5" creationId="{00000000-0000-0000-0000-000000000000}"/>
            </ac:spMkLst>
          </pc:spChg>
          <pc:spChg chg="del">
            <ac:chgData name="Lisa Jeskins" userId="1e1ee472-bc39-4545-9458-65c24c765bf5" providerId="ADAL" clId="{69A313C4-6486-41B0-A63F-63D462CE2B8A}" dt="2019-06-04T09:32:45.638" v="544" actId="478"/>
            <ac:spMkLst>
              <pc:docMk/>
              <pc:sldMasterMk cId="3048061089" sldId="2147483672"/>
              <pc:sldLayoutMk cId="3481680018" sldId="2147483674"/>
              <ac:spMk id="6" creationId="{00000000-0000-0000-0000-000000000000}"/>
            </ac:spMkLst>
          </pc:spChg>
        </pc:sldLayoutChg>
        <pc:sldLayoutChg chg="modSp">
          <pc:chgData name="Lisa Jeskins" userId="1e1ee472-bc39-4545-9458-65c24c765bf5" providerId="ADAL" clId="{69A313C4-6486-41B0-A63F-63D462CE2B8A}" dt="2019-06-04T09:33:14.512" v="550" actId="1076"/>
          <pc:sldLayoutMkLst>
            <pc:docMk/>
            <pc:sldMasterMk cId="3048061089" sldId="2147483672"/>
            <pc:sldLayoutMk cId="429398355" sldId="2147483684"/>
          </pc:sldLayoutMkLst>
          <pc:spChg chg="mod">
            <ac:chgData name="Lisa Jeskins" userId="1e1ee472-bc39-4545-9458-65c24c765bf5" providerId="ADAL" clId="{69A313C4-6486-41B0-A63F-63D462CE2B8A}" dt="2019-06-04T09:33:14.512" v="550" actId="1076"/>
            <ac:spMkLst>
              <pc:docMk/>
              <pc:sldMasterMk cId="3048061089" sldId="2147483672"/>
              <pc:sldLayoutMk cId="429398355" sldId="2147483684"/>
              <ac:spMk id="17" creationId="{00000000-0000-0000-0000-000000000000}"/>
            </ac:spMkLst>
          </pc:spChg>
          <pc:spChg chg="mod">
            <ac:chgData name="Lisa Jeskins" userId="1e1ee472-bc39-4545-9458-65c24c765bf5" providerId="ADAL" clId="{69A313C4-6486-41B0-A63F-63D462CE2B8A}" dt="2019-06-04T09:33:09.223" v="549" actId="14100"/>
            <ac:spMkLst>
              <pc:docMk/>
              <pc:sldMasterMk cId="3048061089" sldId="2147483672"/>
              <pc:sldLayoutMk cId="429398355" sldId="2147483684"/>
              <ac:spMk id="1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09588" y="246063"/>
            <a:ext cx="2776537" cy="1562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379294" y="1808360"/>
            <a:ext cx="6069382" cy="6164000"/>
          </a:xfrm>
          <a:prstGeom prst="rect">
            <a:avLst/>
          </a:prstGeom>
          <a:noFill/>
          <a:ln>
            <a:noFill/>
          </a:ln>
        </p:spPr>
        <p:txBody>
          <a:bodyPr spcFirstLastPara="1" wrap="square" lIns="86503" tIns="86503" rIns="86503" bIns="86503"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
        <p:nvSpPr>
          <p:cNvPr id="2" name="Slide Number Placeholder 1">
            <a:extLst>
              <a:ext uri="{FF2B5EF4-FFF2-40B4-BE49-F238E27FC236}">
                <a16:creationId xmlns:a16="http://schemas.microsoft.com/office/drawing/2014/main" xmlns="" id="{8C66BBEA-8B6C-4CB1-9C42-904E232AD0F2}"/>
              </a:ext>
            </a:extLst>
          </p:cNvPr>
          <p:cNvSpPr>
            <a:spLocks noGrp="1"/>
          </p:cNvSpPr>
          <p:nvPr>
            <p:ph type="sldNum" sz="quarter" idx="5"/>
          </p:nvPr>
        </p:nvSpPr>
        <p:spPr>
          <a:xfrm>
            <a:off x="3867603" y="7925671"/>
            <a:ext cx="2958787" cy="418665"/>
          </a:xfrm>
          <a:prstGeom prst="rect">
            <a:avLst/>
          </a:prstGeom>
        </p:spPr>
        <p:txBody>
          <a:bodyPr vert="horz" lIns="86518" tIns="43259" rIns="86518" bIns="43259" rtlCol="0" anchor="b"/>
          <a:lstStyle>
            <a:lvl1pPr algn="r">
              <a:defRPr sz="1100"/>
            </a:lvl1pPr>
          </a:lstStyle>
          <a:p>
            <a:fld id="{EF127291-39B8-4E4B-A875-C422790187D9}" type="slidenum">
              <a:rPr lang="en-GB" smtClean="0"/>
              <a:t>‹#›</a:t>
            </a:fld>
            <a:endParaRPr lang="en-GB"/>
          </a:p>
        </p:txBody>
      </p:sp>
    </p:spTree>
    <p:extLst>
      <p:ext uri="{BB962C8B-B14F-4D97-AF65-F5344CB8AC3E}">
        <p14:creationId xmlns:p14="http://schemas.microsoft.com/office/powerpoint/2010/main" val="39950685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Rome" TargetMode="External"/><Relationship Id="rId3" Type="http://schemas.openxmlformats.org/officeDocument/2006/relationships/hyperlink" Target="https://unsplash.com/@damebash?utm_source=unsplash&amp;utm_medium=referral&amp;utm_content=creditCopyText" TargetMode="External"/><Relationship Id="rId7" Type="http://schemas.openxmlformats.org/officeDocument/2006/relationships/hyperlink" Target="https://en.wikipedia.org/wiki/Piazza_di_Spagna"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McDonald's" TargetMode="External"/><Relationship Id="rId5" Type="http://schemas.openxmlformats.org/officeDocument/2006/relationships/hyperlink" Target="https://en.wikipedia.org/wiki/Carlo_Petrini" TargetMode="External"/><Relationship Id="rId4" Type="http://schemas.openxmlformats.org/officeDocument/2006/relationships/hyperlink" Target="https://unsplash.com/search/photos/slow?utm_source=unsplash&amp;utm_medium=referral&amp;utm_content=creditCopyText" TargetMode="External"/><Relationship Id="rId9" Type="http://schemas.openxmlformats.org/officeDocument/2006/relationships/hyperlink" Target="https://en.wikipedia.org/wiki/Slow_food"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9063" y="142875"/>
            <a:ext cx="3402012" cy="1914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xfrm>
            <a:off x="347738" y="2201838"/>
            <a:ext cx="6264695" cy="75429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794"/>
            <a:endParaRPr lang="en-GB" altLang="en-US" baseline="0" dirty="0"/>
          </a:p>
        </p:txBody>
      </p:sp>
      <p:sp>
        <p:nvSpPr>
          <p:cNvPr id="39940" name="Slide Number Placeholder 3"/>
          <p:cNvSpPr>
            <a:spLocks noGrp="1"/>
          </p:cNvSpPr>
          <p:nvPr>
            <p:ph type="sldNum" sz="quarter" idx="5"/>
          </p:nvPr>
        </p:nvSpPr>
        <p:spPr bwMode="auto">
          <a:xfrm>
            <a:off x="6396409" y="9517283"/>
            <a:ext cx="490146" cy="5014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0886" indent="-288803">
              <a:defRPr>
                <a:solidFill>
                  <a:schemeClr val="tx1"/>
                </a:solidFill>
                <a:latin typeface="Arial" charset="0"/>
                <a:cs typeface="Arial" charset="0"/>
              </a:defRPr>
            </a:lvl2pPr>
            <a:lvl3pPr marL="1155209" indent="-231042">
              <a:defRPr>
                <a:solidFill>
                  <a:schemeClr val="tx1"/>
                </a:solidFill>
                <a:latin typeface="Arial" charset="0"/>
                <a:cs typeface="Arial" charset="0"/>
              </a:defRPr>
            </a:lvl3pPr>
            <a:lvl4pPr marL="1617293" indent="-231042">
              <a:defRPr>
                <a:solidFill>
                  <a:schemeClr val="tx1"/>
                </a:solidFill>
                <a:latin typeface="Arial" charset="0"/>
                <a:cs typeface="Arial" charset="0"/>
              </a:defRPr>
            </a:lvl4pPr>
            <a:lvl5pPr marL="2079377" indent="-231042">
              <a:defRPr>
                <a:solidFill>
                  <a:schemeClr val="tx1"/>
                </a:solidFill>
                <a:latin typeface="Arial" charset="0"/>
                <a:cs typeface="Arial" charset="0"/>
              </a:defRPr>
            </a:lvl5pPr>
            <a:lvl6pPr marL="2541462" indent="-231042" eaLnBrk="0" fontAlgn="base" hangingPunct="0">
              <a:spcBef>
                <a:spcPct val="0"/>
              </a:spcBef>
              <a:spcAft>
                <a:spcPct val="0"/>
              </a:spcAft>
              <a:defRPr>
                <a:solidFill>
                  <a:schemeClr val="tx1"/>
                </a:solidFill>
                <a:latin typeface="Arial" charset="0"/>
                <a:cs typeface="Arial" charset="0"/>
              </a:defRPr>
            </a:lvl6pPr>
            <a:lvl7pPr marL="3003545" indent="-231042" eaLnBrk="0" fontAlgn="base" hangingPunct="0">
              <a:spcBef>
                <a:spcPct val="0"/>
              </a:spcBef>
              <a:spcAft>
                <a:spcPct val="0"/>
              </a:spcAft>
              <a:defRPr>
                <a:solidFill>
                  <a:schemeClr val="tx1"/>
                </a:solidFill>
                <a:latin typeface="Arial" charset="0"/>
                <a:cs typeface="Arial" charset="0"/>
              </a:defRPr>
            </a:lvl7pPr>
            <a:lvl8pPr marL="3465629" indent="-231042" eaLnBrk="0" fontAlgn="base" hangingPunct="0">
              <a:spcBef>
                <a:spcPct val="0"/>
              </a:spcBef>
              <a:spcAft>
                <a:spcPct val="0"/>
              </a:spcAft>
              <a:defRPr>
                <a:solidFill>
                  <a:schemeClr val="tx1"/>
                </a:solidFill>
                <a:latin typeface="Arial" charset="0"/>
                <a:cs typeface="Arial" charset="0"/>
              </a:defRPr>
            </a:lvl8pPr>
            <a:lvl9pPr marL="3927713" indent="-231042"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C3F29A-6A18-4B83-AD48-5B74B3828201}" type="slidenum">
              <a:rPr kumimoji="0" lang="en-GB"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109538"/>
            <a:ext cx="2070100" cy="1165225"/>
          </a:xfrm>
        </p:spPr>
      </p:sp>
      <p:sp>
        <p:nvSpPr>
          <p:cNvPr id="3" name="Notes Placeholder 2"/>
          <p:cNvSpPr>
            <a:spLocks noGrp="1"/>
          </p:cNvSpPr>
          <p:nvPr>
            <p:ph type="body" idx="1"/>
          </p:nvPr>
        </p:nvSpPr>
        <p:spPr>
          <a:xfrm>
            <a:off x="461110" y="1274829"/>
            <a:ext cx="6018071" cy="6650842"/>
          </a:xfrm>
        </p:spPr>
        <p:txBody>
          <a:bodyPr/>
          <a:lstStyle/>
          <a:p>
            <a:pPr fontAlgn="base"/>
            <a:r>
              <a:rPr lang="en-GB" sz="1300" dirty="0">
                <a:latin typeface="Calibri" panose="020F0502020204030204" pitchFamily="34" charset="0"/>
                <a:cs typeface="Calibri" panose="020F0502020204030204" pitchFamily="34" charset="0"/>
              </a:rPr>
              <a:t>What do I mean when I say that we are working to mainstream IL? </a:t>
            </a:r>
          </a:p>
          <a:p>
            <a:pPr fontAlgn="base"/>
            <a:endParaRPr lang="en-GB" sz="1300" dirty="0">
              <a:latin typeface="Calibri" panose="020F0502020204030204" pitchFamily="34" charset="0"/>
              <a:cs typeface="Calibri" panose="020F0502020204030204" pitchFamily="34" charset="0"/>
            </a:endParaRPr>
          </a:p>
          <a:p>
            <a:pPr fontAlgn="base"/>
            <a:r>
              <a:rPr lang="en-GB" sz="1300" dirty="0">
                <a:latin typeface="Calibri" panose="020F0502020204030204" pitchFamily="34" charset="0"/>
                <a:cs typeface="Calibri" panose="020F0502020204030204" pitchFamily="34" charset="0"/>
              </a:rPr>
              <a:t>Well essentially our aspiration is that people leave school, not just with the 3 Rs but with information literacy skills too. </a:t>
            </a:r>
          </a:p>
          <a:p>
            <a:pPr fontAlgn="base"/>
            <a:endParaRPr lang="en-GB" sz="1300" dirty="0">
              <a:latin typeface="Calibri" panose="020F0502020204030204" pitchFamily="34" charset="0"/>
              <a:cs typeface="Calibri" panose="020F0502020204030204" pitchFamily="34" charset="0"/>
            </a:endParaRPr>
          </a:p>
          <a:p>
            <a:pPr fontAlgn="base"/>
            <a:r>
              <a:rPr lang="en-GB" sz="1300" dirty="0">
                <a:latin typeface="Calibri" panose="020F0502020204030204" pitchFamily="34" charset="0"/>
                <a:cs typeface="Calibri" panose="020F0502020204030204" pitchFamily="34" charset="0"/>
              </a:rPr>
              <a:t>So the 3Rs and an I</a:t>
            </a:r>
          </a:p>
          <a:p>
            <a:pPr fontAlgn="base"/>
            <a:endParaRPr lang="en-GB" sz="1300" dirty="0">
              <a:latin typeface="Calibri" panose="020F0502020204030204" pitchFamily="34" charset="0"/>
              <a:cs typeface="Calibri" panose="020F0502020204030204" pitchFamily="34" charset="0"/>
            </a:endParaRPr>
          </a:p>
          <a:p>
            <a:pPr fontAlgn="base"/>
            <a:r>
              <a:rPr lang="en-GB" sz="1300" dirty="0">
                <a:latin typeface="Calibri" panose="020F0502020204030204" pitchFamily="34" charset="0"/>
                <a:cs typeface="Calibri" panose="020F0502020204030204" pitchFamily="34" charset="0"/>
              </a:rPr>
              <a:t>Now we might not end up talking about IL – the phrase itself, but we want people to leave school able to think critically and make balanced judgements about any information they find and use. </a:t>
            </a:r>
          </a:p>
          <a:p>
            <a:pPr fontAlgn="base"/>
            <a:endParaRPr lang="en-GB" sz="1300" dirty="0">
              <a:latin typeface="Calibri" panose="020F0502020204030204" pitchFamily="34" charset="0"/>
              <a:cs typeface="Calibri" panose="020F0502020204030204" pitchFamily="34" charset="0"/>
            </a:endParaRPr>
          </a:p>
          <a:p>
            <a:r>
              <a:rPr lang="en-GB" sz="1300" kern="1200" dirty="0">
                <a:solidFill>
                  <a:schemeClr val="tx1"/>
                </a:solidFill>
                <a:latin typeface="Calibri" panose="020F0502020204030204" pitchFamily="34" charset="0"/>
                <a:ea typeface="+mn-ea"/>
                <a:cs typeface="Calibri" panose="020F0502020204030204" pitchFamily="34" charset="0"/>
              </a:rPr>
              <a:t>Nick Poole, Yvonne Morris, Stephane Goldstein Sarah Pavey and I met to discuss the future of IL and had a discussion about why IL needs to be mainstreamed:</a:t>
            </a:r>
          </a:p>
          <a:p>
            <a:endParaRPr lang="en-GB" sz="1300" kern="1200" dirty="0">
              <a:solidFill>
                <a:schemeClr val="tx1"/>
              </a:solidFill>
              <a:latin typeface="Calibri" panose="020F0502020204030204" pitchFamily="34" charset="0"/>
              <a:ea typeface="+mn-ea"/>
              <a:cs typeface="Calibri" panose="020F0502020204030204" pitchFamily="34" charset="0"/>
            </a:endParaRPr>
          </a:p>
          <a:p>
            <a:pPr marL="0" indent="0">
              <a:buNone/>
            </a:pPr>
            <a:r>
              <a:rPr lang="en-GB" sz="1300" kern="1200" dirty="0">
                <a:solidFill>
                  <a:schemeClr val="tx1"/>
                </a:solidFill>
                <a:latin typeface="Calibri" panose="020F0502020204030204" pitchFamily="34" charset="0"/>
                <a:ea typeface="+mn-ea"/>
                <a:cs typeface="Calibri" panose="020F0502020204030204" pitchFamily="34" charset="0"/>
              </a:rPr>
              <a:t>To avoid negative outcomes at a global scale and maximise the positive outcomes</a:t>
            </a:r>
          </a:p>
          <a:p>
            <a:pPr marL="0" indent="0">
              <a:buNone/>
            </a:pPr>
            <a:r>
              <a:rPr lang="en-GB" sz="1300" kern="1200" dirty="0">
                <a:solidFill>
                  <a:schemeClr val="tx1"/>
                </a:solidFill>
                <a:latin typeface="Calibri" panose="020F0502020204030204" pitchFamily="34" charset="0"/>
                <a:ea typeface="+mn-ea"/>
                <a:cs typeface="Calibri" panose="020F0502020204030204" pitchFamily="34" charset="0"/>
              </a:rPr>
              <a:t>To restore public faith in democracy</a:t>
            </a:r>
          </a:p>
          <a:p>
            <a:pPr marL="0" indent="0">
              <a:buNone/>
            </a:pPr>
            <a:r>
              <a:rPr lang="en-GB" sz="1300" kern="1200" dirty="0">
                <a:solidFill>
                  <a:schemeClr val="tx1"/>
                </a:solidFill>
                <a:latin typeface="Calibri" panose="020F0502020204030204" pitchFamily="34" charset="0"/>
                <a:ea typeface="+mn-ea"/>
                <a:cs typeface="Calibri" panose="020F0502020204030204" pitchFamily="34" charset="0"/>
              </a:rPr>
              <a:t>To restore trust in expertise</a:t>
            </a:r>
          </a:p>
          <a:p>
            <a:pPr marL="0" indent="0">
              <a:buNone/>
            </a:pPr>
            <a:r>
              <a:rPr lang="en-GB" sz="1300" kern="1200" dirty="0">
                <a:solidFill>
                  <a:schemeClr val="tx1"/>
                </a:solidFill>
                <a:latin typeface="Calibri" panose="020F0502020204030204" pitchFamily="34" charset="0"/>
                <a:ea typeface="+mn-ea"/>
                <a:cs typeface="Calibri" panose="020F0502020204030204" pitchFamily="34" charset="0"/>
              </a:rPr>
              <a:t>To avoid social and economic inequality</a:t>
            </a:r>
          </a:p>
          <a:p>
            <a:pPr marL="0" indent="0">
              <a:buNone/>
            </a:pPr>
            <a:r>
              <a:rPr lang="en-GB" sz="1300" kern="1200" dirty="0">
                <a:solidFill>
                  <a:schemeClr val="tx1"/>
                </a:solidFill>
                <a:latin typeface="Calibri" panose="020F0502020204030204" pitchFamily="34" charset="0"/>
                <a:ea typeface="+mn-ea"/>
                <a:cs typeface="Calibri" panose="020F0502020204030204" pitchFamily="34" charset="0"/>
              </a:rPr>
              <a:t>Because there’s need for a factual rather than an emotional response</a:t>
            </a:r>
          </a:p>
          <a:p>
            <a:pPr lvl="0"/>
            <a:endParaRPr lang="en-GB" sz="1300" kern="1200" dirty="0">
              <a:solidFill>
                <a:schemeClr val="tx1"/>
              </a:solidFill>
              <a:latin typeface="Calibri" panose="020F0502020204030204" pitchFamily="34" charset="0"/>
              <a:ea typeface="+mn-ea"/>
              <a:cs typeface="Calibri" panose="020F0502020204030204" pitchFamily="34" charset="0"/>
            </a:endParaRPr>
          </a:p>
          <a:p>
            <a:r>
              <a:rPr lang="en-GB" sz="1300" kern="1200" dirty="0">
                <a:solidFill>
                  <a:schemeClr val="tx1"/>
                </a:solidFill>
                <a:latin typeface="Calibri" panose="020F0502020204030204" pitchFamily="34" charset="0"/>
                <a:ea typeface="+mn-ea"/>
                <a:cs typeface="Calibri" panose="020F0502020204030204" pitchFamily="34" charset="0"/>
              </a:rPr>
              <a:t>At the meeting we talked about what who our audiences were and thought about where we </a:t>
            </a:r>
            <a:r>
              <a:rPr lang="en-GB" sz="1300" i="1" kern="1200" dirty="0">
                <a:solidFill>
                  <a:schemeClr val="tx1"/>
                </a:solidFill>
                <a:highlight>
                  <a:srgbClr val="FFFF00"/>
                </a:highlight>
                <a:latin typeface="Calibri" panose="020F0502020204030204" pitchFamily="34" charset="0"/>
                <a:ea typeface="+mn-ea"/>
                <a:cs typeface="Calibri" panose="020F0502020204030204" pitchFamily="34" charset="0"/>
              </a:rPr>
              <a:t>should be embedding</a:t>
            </a:r>
            <a:r>
              <a:rPr lang="en-GB" sz="1300" kern="1200" dirty="0">
                <a:solidFill>
                  <a:schemeClr val="tx1"/>
                </a:solidFill>
                <a:highlight>
                  <a:srgbClr val="FFFF00"/>
                </a:highlight>
                <a:latin typeface="Calibri" panose="020F0502020204030204" pitchFamily="34" charset="0"/>
                <a:ea typeface="+mn-ea"/>
                <a:cs typeface="Calibri" panose="020F0502020204030204" pitchFamily="34" charset="0"/>
              </a:rPr>
              <a:t> </a:t>
            </a:r>
            <a:r>
              <a:rPr lang="en-GB" sz="1300" kern="1200" dirty="0">
                <a:solidFill>
                  <a:schemeClr val="tx1"/>
                </a:solidFill>
                <a:latin typeface="Calibri" panose="020F0502020204030204" pitchFamily="34" charset="0"/>
                <a:ea typeface="+mn-ea"/>
                <a:cs typeface="Calibri" panose="020F0502020204030204" pitchFamily="34" charset="0"/>
              </a:rPr>
              <a:t>IL or at least having conversations about IL :</a:t>
            </a:r>
          </a:p>
          <a:p>
            <a:pPr marL="150204" indent="0">
              <a:buNone/>
            </a:pPr>
            <a:r>
              <a:rPr lang="en-GB" sz="1300" kern="1200" dirty="0">
                <a:solidFill>
                  <a:schemeClr val="tx1"/>
                </a:solidFill>
                <a:latin typeface="Calibri" panose="020F0502020204030204" pitchFamily="34" charset="0"/>
                <a:ea typeface="+mn-ea"/>
                <a:cs typeface="Calibri" panose="020F0502020204030204" pitchFamily="34" charset="0"/>
              </a:rPr>
              <a:t> </a:t>
            </a:r>
          </a:p>
          <a:p>
            <a:r>
              <a:rPr lang="en-GB" sz="1300" i="1" kern="1200" dirty="0">
                <a:solidFill>
                  <a:schemeClr val="tx1"/>
                </a:solidFill>
                <a:latin typeface="Calibri" panose="020F0502020204030204" pitchFamily="34" charset="0"/>
                <a:ea typeface="+mn-ea"/>
                <a:cs typeface="Calibri" panose="020F0502020204030204" pitchFamily="34" charset="0"/>
              </a:rPr>
              <a:t>We discussed </a:t>
            </a: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Embedding IL further into the PKSB </a:t>
            </a: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Library schools (via accreditation)</a:t>
            </a: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Public librarians (via the Public Library Skills Strategy)</a:t>
            </a: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School librarians </a:t>
            </a:r>
          </a:p>
          <a:p>
            <a:pPr marL="162221" indent="-162221">
              <a:buFont typeface="Arial" panose="020B0604020202020204" pitchFamily="34" charset="0"/>
              <a:buChar char="•"/>
            </a:pPr>
            <a:endParaRPr lang="en-GB" sz="1300" kern="1200" dirty="0">
              <a:solidFill>
                <a:schemeClr val="tx1"/>
              </a:solidFill>
              <a:latin typeface="Calibri" panose="020F0502020204030204" pitchFamily="34" charset="0"/>
              <a:ea typeface="+mn-ea"/>
              <a:cs typeface="Calibri" panose="020F0502020204030204" pitchFamily="34" charset="0"/>
            </a:endParaRPr>
          </a:p>
          <a:p>
            <a:r>
              <a:rPr lang="en-GB" sz="1300" i="1" kern="1200" dirty="0">
                <a:solidFill>
                  <a:schemeClr val="tx1"/>
                </a:solidFill>
                <a:latin typeface="Calibri" panose="020F0502020204030204" pitchFamily="34" charset="0"/>
                <a:ea typeface="+mn-ea"/>
                <a:cs typeface="Calibri" panose="020F0502020204030204" pitchFamily="34" charset="0"/>
              </a:rPr>
              <a:t>When we spoke about external stakeholders we talked about:</a:t>
            </a:r>
          </a:p>
          <a:p>
            <a:endParaRPr lang="en-GB" sz="1300" kern="1200" dirty="0">
              <a:solidFill>
                <a:schemeClr val="tx1"/>
              </a:solidFill>
              <a:latin typeface="Calibri" panose="020F0502020204030204" pitchFamily="34" charset="0"/>
              <a:ea typeface="+mn-ea"/>
              <a:cs typeface="Calibri" panose="020F0502020204030204" pitchFamily="34" charset="0"/>
            </a:endParaRP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The education space in the broadest sense (formal, informal, lifelong learning, adult, HE/FE)</a:t>
            </a: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Teachers; managers; governors</a:t>
            </a: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Chartered College of Teaching</a:t>
            </a: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Ofsted  </a:t>
            </a:r>
          </a:p>
          <a:p>
            <a:pPr marL="162221" indent="-162221">
              <a:buFont typeface="Arial" panose="020B0604020202020204" pitchFamily="34" charset="0"/>
              <a:buChar char="•"/>
            </a:pPr>
            <a:r>
              <a:rPr lang="en-GB" sz="1300" dirty="0">
                <a:latin typeface="Calibri" panose="020F0502020204030204" pitchFamily="34" charset="0"/>
                <a:cs typeface="Calibri" panose="020F0502020204030204" pitchFamily="34" charset="0"/>
              </a:rPr>
              <a:t>Personal, Social, Health and Economic (PSHE) Education Association</a:t>
            </a:r>
            <a:endParaRPr lang="en-GB" sz="1300" kern="1200" dirty="0">
              <a:solidFill>
                <a:schemeClr val="tx1"/>
              </a:solidFill>
              <a:latin typeface="Calibri" panose="020F0502020204030204" pitchFamily="34" charset="0"/>
              <a:ea typeface="+mn-ea"/>
              <a:cs typeface="Calibri" panose="020F0502020204030204" pitchFamily="34" charset="0"/>
            </a:endParaRP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Unions</a:t>
            </a:r>
          </a:p>
          <a:p>
            <a:pPr marL="162221" indent="-162221">
              <a:buFont typeface="Arial" panose="020B0604020202020204" pitchFamily="34" charset="0"/>
              <a:buChar char="•"/>
            </a:pPr>
            <a:r>
              <a:rPr lang="en-GB" sz="1300" kern="1200" dirty="0">
                <a:solidFill>
                  <a:schemeClr val="tx1"/>
                </a:solidFill>
                <a:latin typeface="Calibri" panose="020F0502020204030204" pitchFamily="34" charset="0"/>
                <a:ea typeface="+mn-ea"/>
                <a:cs typeface="Calibri" panose="020F0502020204030204" pitchFamily="34" charset="0"/>
              </a:rPr>
              <a:t>Government (departments such as DCMS/DfE)</a:t>
            </a:r>
          </a:p>
          <a:p>
            <a:pPr fontAlgn="base"/>
            <a:endParaRPr lang="en-GB" sz="1300" dirty="0">
              <a:latin typeface="Calibri" panose="020F0502020204030204" pitchFamily="34" charset="0"/>
              <a:cs typeface="Calibri" panose="020F0502020204030204" pitchFamily="34" charset="0"/>
            </a:endParaRPr>
          </a:p>
          <a:p>
            <a:pPr fontAlgn="base"/>
            <a:r>
              <a:rPr lang="en-GB" sz="1300" dirty="0">
                <a:latin typeface="Calibri" panose="020F0502020204030204" pitchFamily="34" charset="0"/>
                <a:cs typeface="Calibri" panose="020F0502020204030204" pitchFamily="34" charset="0"/>
              </a:rPr>
              <a:t>We talked about some of the ways we possibly could access these internal and external stakeholders</a:t>
            </a:r>
          </a:p>
          <a:p>
            <a:pPr fontAlgn="base"/>
            <a:endParaRPr lang="en-GB" sz="1300" dirty="0">
              <a:latin typeface="Calibri" panose="020F0502020204030204" pitchFamily="34" charset="0"/>
              <a:cs typeface="Calibri" panose="020F0502020204030204" pitchFamily="34" charset="0"/>
            </a:endParaRPr>
          </a:p>
          <a:p>
            <a:pPr marL="216293" indent="-216293">
              <a:buFont typeface="+mj-lt"/>
              <a:buAutoNum type="arabicPeriod"/>
            </a:pPr>
            <a:r>
              <a:rPr lang="en-GB" sz="1300" kern="1200" dirty="0">
                <a:solidFill>
                  <a:schemeClr val="tx1"/>
                </a:solidFill>
                <a:latin typeface="Calibri" panose="020F0502020204030204" pitchFamily="34" charset="0"/>
                <a:ea typeface="+mn-ea"/>
                <a:cs typeface="Calibri" panose="020F0502020204030204" pitchFamily="34" charset="0"/>
              </a:rPr>
              <a:t>Look for external funding to train school librarians to deliver information literacy and evaluate impact. </a:t>
            </a:r>
          </a:p>
          <a:p>
            <a:pPr marL="216293" indent="-216293">
              <a:buFont typeface="+mj-lt"/>
              <a:buAutoNum type="arabicPeriod"/>
            </a:pPr>
            <a:r>
              <a:rPr lang="en-GB" sz="1300" kern="1200" dirty="0">
                <a:solidFill>
                  <a:schemeClr val="tx1"/>
                </a:solidFill>
                <a:latin typeface="Calibri" panose="020F0502020204030204" pitchFamily="34" charset="0"/>
                <a:ea typeface="+mn-ea"/>
                <a:cs typeface="Calibri" panose="020F0502020204030204" pitchFamily="34" charset="0"/>
              </a:rPr>
              <a:t>Seek to build IL awareness into QTS training. </a:t>
            </a:r>
          </a:p>
          <a:p>
            <a:pPr marL="216293" indent="-216293">
              <a:buFont typeface="+mj-lt"/>
              <a:buAutoNum type="arabicPeriod"/>
            </a:pPr>
            <a:r>
              <a:rPr lang="en-GB" sz="1300" kern="1200" dirty="0">
                <a:solidFill>
                  <a:schemeClr val="tx1"/>
                </a:solidFill>
                <a:latin typeface="Calibri" panose="020F0502020204030204" pitchFamily="34" charset="0"/>
                <a:ea typeface="+mn-ea"/>
                <a:cs typeface="Calibri" panose="020F0502020204030204" pitchFamily="34" charset="0"/>
              </a:rPr>
              <a:t>Raise profile of IL through the CILIP conference programme and Information Professional Magazine</a:t>
            </a:r>
            <a:r>
              <a:rPr lang="en-GB" sz="1300" b="1" kern="1200" dirty="0">
                <a:solidFill>
                  <a:schemeClr val="tx1"/>
                </a:solidFill>
                <a:latin typeface="Calibri" panose="020F0502020204030204" pitchFamily="34" charset="0"/>
                <a:ea typeface="+mn-ea"/>
                <a:cs typeface="Calibri" panose="020F0502020204030204" pitchFamily="34" charset="0"/>
              </a:rPr>
              <a:t>. </a:t>
            </a:r>
            <a:endParaRPr lang="en-GB" sz="1300" kern="1200" dirty="0">
              <a:solidFill>
                <a:schemeClr val="tx1"/>
              </a:solidFill>
              <a:latin typeface="Calibri" panose="020F0502020204030204" pitchFamily="34" charset="0"/>
              <a:ea typeface="+mn-ea"/>
              <a:cs typeface="Calibri" panose="020F0502020204030204" pitchFamily="34" charset="0"/>
            </a:endParaRPr>
          </a:p>
          <a:p>
            <a:pPr marL="216293" indent="-216293">
              <a:buFont typeface="+mj-lt"/>
              <a:buAutoNum type="arabicPeriod"/>
            </a:pPr>
            <a:r>
              <a:rPr lang="en-GB" sz="1300" kern="1200" dirty="0">
                <a:solidFill>
                  <a:schemeClr val="tx1"/>
                </a:solidFill>
                <a:latin typeface="Calibri" panose="020F0502020204030204" pitchFamily="34" charset="0"/>
                <a:ea typeface="+mn-ea"/>
                <a:cs typeface="Calibri" panose="020F0502020204030204" pitchFamily="34" charset="0"/>
              </a:rPr>
              <a:t>Ensure IL is covered in the CILIP/SLG response to the OFSTED consultation. </a:t>
            </a:r>
          </a:p>
          <a:p>
            <a:pPr marL="216293" indent="-216293">
              <a:buFont typeface="+mj-lt"/>
              <a:buAutoNum type="arabicPeriod"/>
            </a:pPr>
            <a:r>
              <a:rPr lang="en-GB" sz="1300" kern="1200" dirty="0">
                <a:solidFill>
                  <a:schemeClr val="tx1"/>
                </a:solidFill>
                <a:latin typeface="Calibri" panose="020F0502020204030204" pitchFamily="34" charset="0"/>
                <a:ea typeface="+mn-ea"/>
                <a:cs typeface="Calibri" panose="020F0502020204030204" pitchFamily="34" charset="0"/>
              </a:rPr>
              <a:t>We want to engage with other CILIP Special Interest Groups. So that we can see where if any crossovers may lie and seek to collaborate with them </a:t>
            </a:r>
            <a:br>
              <a:rPr lang="en-GB" sz="1300" kern="1200" dirty="0">
                <a:solidFill>
                  <a:schemeClr val="tx1"/>
                </a:solidFill>
                <a:latin typeface="Calibri" panose="020F0502020204030204" pitchFamily="34" charset="0"/>
                <a:ea typeface="+mn-ea"/>
                <a:cs typeface="Calibri" panose="020F0502020204030204" pitchFamily="34" charset="0"/>
              </a:rPr>
            </a:br>
            <a:r>
              <a:rPr lang="en-GB" kern="1200" dirty="0">
                <a:solidFill>
                  <a:schemeClr val="tx1"/>
                </a:solidFill>
                <a:latin typeface="+mn-lt"/>
                <a:ea typeface="+mn-ea"/>
                <a:cs typeface="+mn-cs"/>
              </a:rPr>
              <a:t/>
            </a:r>
            <a:br>
              <a:rPr lang="en-GB" kern="1200" dirty="0">
                <a:solidFill>
                  <a:schemeClr val="tx1"/>
                </a:solidFill>
                <a:latin typeface="+mn-lt"/>
                <a:ea typeface="+mn-ea"/>
                <a:cs typeface="+mn-cs"/>
              </a:rPr>
            </a:br>
            <a:endParaRPr lang="en-GB" dirty="0"/>
          </a:p>
          <a:p>
            <a:endParaRPr lang="en-GB" dirty="0"/>
          </a:p>
        </p:txBody>
      </p:sp>
      <p:sp>
        <p:nvSpPr>
          <p:cNvPr id="4" name="Slide Number Placeholder 3"/>
          <p:cNvSpPr>
            <a:spLocks noGrp="1"/>
          </p:cNvSpPr>
          <p:nvPr>
            <p:ph type="sldNum" sz="quarter" idx="5"/>
          </p:nvPr>
        </p:nvSpPr>
        <p:spPr>
          <a:xfrm>
            <a:off x="3929376" y="9601635"/>
            <a:ext cx="2958787" cy="418665"/>
          </a:xfrm>
        </p:spPr>
        <p:txBody>
          <a:bodyPr/>
          <a:lstStyle/>
          <a:p>
            <a:pPr defTabSz="865177">
              <a:buClrTx/>
              <a:defRPr/>
            </a:pPr>
            <a:fld id="{4F8518EE-FFFB-4354-90D3-82D093065164}" type="slidenum">
              <a:rPr lang="en-GB" kern="1200">
                <a:solidFill>
                  <a:prstClr val="black"/>
                </a:solidFill>
                <a:latin typeface="Calibri" panose="020F0502020204030204"/>
                <a:ea typeface="+mn-ea"/>
                <a:cs typeface="+mn-cs"/>
              </a:rPr>
              <a:pPr defTabSz="865177">
                <a:buClrTx/>
                <a:defRPr/>
              </a:pPr>
              <a:t>10</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83834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3d3f2ba3a_0_16:notes"/>
          <p:cNvSpPr>
            <a:spLocks noGrp="1" noRot="1" noChangeAspect="1"/>
          </p:cNvSpPr>
          <p:nvPr>
            <p:ph type="sldImg" idx="2"/>
          </p:nvPr>
        </p:nvSpPr>
        <p:spPr>
          <a:xfrm>
            <a:off x="150813" y="233363"/>
            <a:ext cx="6534150" cy="3676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3d3f2ba3a_0_16:notes"/>
          <p:cNvSpPr txBox="1">
            <a:spLocks noGrp="1"/>
          </p:cNvSpPr>
          <p:nvPr>
            <p:ph type="body" idx="1"/>
          </p:nvPr>
        </p:nvSpPr>
        <p:spPr>
          <a:xfrm>
            <a:off x="458331" y="4209813"/>
            <a:ext cx="5971502" cy="5577376"/>
          </a:xfrm>
          <a:prstGeom prst="rect">
            <a:avLst/>
          </a:prstGeom>
        </p:spPr>
        <p:txBody>
          <a:bodyPr spcFirstLastPara="1" wrap="square" lIns="86503" tIns="86503" rIns="86503" bIns="86503" anchor="t" anchorCtr="0">
            <a:noAutofit/>
          </a:bodyPr>
          <a:lstStyle/>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3d3f2ba3a_0_152:notes"/>
          <p:cNvSpPr>
            <a:spLocks noGrp="1" noRot="1" noChangeAspect="1"/>
          </p:cNvSpPr>
          <p:nvPr>
            <p:ph type="sldImg" idx="2"/>
          </p:nvPr>
        </p:nvSpPr>
        <p:spPr>
          <a:xfrm>
            <a:off x="631825" y="212725"/>
            <a:ext cx="5562600" cy="31289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3d3f2ba3a_0_152:notes"/>
          <p:cNvSpPr txBox="1">
            <a:spLocks noGrp="1"/>
          </p:cNvSpPr>
          <p:nvPr>
            <p:ph type="body" idx="1"/>
          </p:nvPr>
        </p:nvSpPr>
        <p:spPr>
          <a:xfrm>
            <a:off x="379333" y="3342082"/>
            <a:ext cx="6069306" cy="4376428"/>
          </a:xfrm>
          <a:prstGeom prst="rect">
            <a:avLst/>
          </a:prstGeom>
        </p:spPr>
        <p:txBody>
          <a:bodyPr spcFirstLastPara="1" wrap="square" lIns="86503" tIns="86503" rIns="86503" bIns="86503" anchor="t" anchorCtr="0">
            <a:noAutofit/>
          </a:bodyPr>
          <a:lstStyle/>
          <a:p>
            <a:r>
              <a:rPr lang="en-GB" sz="1300" dirty="0">
                <a:latin typeface="Calibri" panose="020F0502020204030204" pitchFamily="34" charset="0"/>
                <a:cs typeface="Calibri" panose="020F0502020204030204" pitchFamily="34" charset="0"/>
              </a:rPr>
              <a:t>Photo by </a:t>
            </a:r>
            <a:r>
              <a:rPr lang="en-GB" sz="1300" dirty="0">
                <a:latin typeface="Calibri" panose="020F0502020204030204" pitchFamily="34" charset="0"/>
                <a:cs typeface="Calibri" panose="020F0502020204030204" pitchFamily="34" charset="0"/>
                <a:hlinkClick r:id="rId3"/>
              </a:rPr>
              <a:t>Sebastian Molinares</a:t>
            </a:r>
            <a:r>
              <a:rPr lang="en-GB" sz="1300" dirty="0">
                <a:latin typeface="Calibri" panose="020F0502020204030204" pitchFamily="34" charset="0"/>
                <a:cs typeface="Calibri" panose="020F0502020204030204" pitchFamily="34" charset="0"/>
              </a:rPr>
              <a:t> on </a:t>
            </a:r>
            <a:r>
              <a:rPr lang="en-GB" sz="1300" dirty="0">
                <a:latin typeface="Calibri" panose="020F0502020204030204" pitchFamily="34" charset="0"/>
                <a:cs typeface="Calibri" panose="020F0502020204030204" pitchFamily="34" charset="0"/>
                <a:hlinkClick r:id="rId4"/>
              </a:rPr>
              <a:t>Unsplash</a:t>
            </a:r>
            <a:endParaRPr lang="en-GB" sz="1300" dirty="0">
              <a:latin typeface="Calibri" panose="020F0502020204030204" pitchFamily="34" charset="0"/>
              <a:cs typeface="Calibri" panose="020F0502020204030204" pitchFamily="34" charset="0"/>
            </a:endParaRP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The slow movement originally came about in the 1980s with a protest against fast food. </a:t>
            </a:r>
            <a:r>
              <a:rPr lang="en-GB" sz="1300" dirty="0">
                <a:latin typeface="Calibri" panose="020F0502020204030204" pitchFamily="34" charset="0"/>
                <a:cs typeface="Calibri" panose="020F0502020204030204" pitchFamily="34" charset="0"/>
                <a:hlinkClick r:id="rId5" tooltip="Carlo Petrini"/>
              </a:rPr>
              <a:t>Carlo Petrini</a:t>
            </a:r>
            <a:r>
              <a:rPr lang="en-GB" sz="1300" dirty="0">
                <a:latin typeface="Calibri" panose="020F0502020204030204" pitchFamily="34" charset="0"/>
                <a:cs typeface="Calibri" panose="020F0502020204030204" pitchFamily="34" charset="0"/>
              </a:rPr>
              <a:t>'s protest against the opening of a </a:t>
            </a:r>
            <a:r>
              <a:rPr lang="en-GB" sz="1300" dirty="0">
                <a:latin typeface="Calibri" panose="020F0502020204030204" pitchFamily="34" charset="0"/>
                <a:cs typeface="Calibri" panose="020F0502020204030204" pitchFamily="34" charset="0"/>
                <a:hlinkClick r:id="rId6" tooltip="McDonald's"/>
              </a:rPr>
              <a:t>McDonald's</a:t>
            </a:r>
            <a:r>
              <a:rPr lang="en-GB" sz="1300" dirty="0">
                <a:latin typeface="Calibri" panose="020F0502020204030204" pitchFamily="34" charset="0"/>
                <a:cs typeface="Calibri" panose="020F0502020204030204" pitchFamily="34" charset="0"/>
              </a:rPr>
              <a:t> restaurant in </a:t>
            </a:r>
            <a:r>
              <a:rPr lang="en-GB" sz="1300" dirty="0">
                <a:latin typeface="Calibri" panose="020F0502020204030204" pitchFamily="34" charset="0"/>
                <a:cs typeface="Calibri" panose="020F0502020204030204" pitchFamily="34" charset="0"/>
                <a:hlinkClick r:id="rId7" tooltip="Piazza di Spagna"/>
              </a:rPr>
              <a:t>Piazza di Spagna</a:t>
            </a:r>
            <a:r>
              <a:rPr lang="en-GB" sz="1300" dirty="0">
                <a:latin typeface="Calibri" panose="020F0502020204030204" pitchFamily="34" charset="0"/>
                <a:cs typeface="Calibri" panose="020F0502020204030204" pitchFamily="34" charset="0"/>
              </a:rPr>
              <a:t>, </a:t>
            </a:r>
            <a:r>
              <a:rPr lang="en-GB" sz="1300" dirty="0">
                <a:latin typeface="Calibri" panose="020F0502020204030204" pitchFamily="34" charset="0"/>
                <a:cs typeface="Calibri" panose="020F0502020204030204" pitchFamily="34" charset="0"/>
                <a:hlinkClick r:id="rId8" tooltip="Rome"/>
              </a:rPr>
              <a:t>Rome</a:t>
            </a:r>
            <a:r>
              <a:rPr lang="en-GB" sz="1300" dirty="0">
                <a:latin typeface="Calibri" panose="020F0502020204030204" pitchFamily="34" charset="0"/>
                <a:cs typeface="Calibri" panose="020F0502020204030204" pitchFamily="34" charset="0"/>
              </a:rPr>
              <a:t> in 1986 that sparked the creation of the </a:t>
            </a:r>
            <a:r>
              <a:rPr lang="en-GB" sz="1300" dirty="0">
                <a:latin typeface="Calibri" panose="020F0502020204030204" pitchFamily="34" charset="0"/>
                <a:cs typeface="Calibri" panose="020F0502020204030204" pitchFamily="34" charset="0"/>
                <a:hlinkClick r:id="rId9" tooltip="Slow food"/>
              </a:rPr>
              <a:t>slow food</a:t>
            </a:r>
            <a:r>
              <a:rPr lang="en-GB" sz="1300" dirty="0">
                <a:latin typeface="Calibri" panose="020F0502020204030204" pitchFamily="34" charset="0"/>
                <a:cs typeface="Calibri" panose="020F0502020204030204" pitchFamily="34" charset="0"/>
              </a:rPr>
              <a:t> movement. Over time, this has developed into a movement and incorporates other slow subject areas, such as slow ageing, slow cinema, slow counselling, slow education, and even slow fashion</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Carl Honoré: Canadian journalist. The slow movement is trying to encourage a world of reflection rather than reaction. Honoré wants us make sure that we are doing things as well as we can as opposed to as quickly as possible. Tip: Stop what you are doing and ask yourself if you are doing this well and if not would it be improved by doing it slower. If the answer is yes – take 5 deep breaths and then start doing it more slowly. </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Our obsession with going fast and saving time leads to rage. Road rage, air rage, shopping rage, office rage. Age of rage. Of not thinking about our humanity. </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Acceleration and speed have been growing since the industrial revolution. He thinks that we’re all worshipping at the alter of growth and consumerism. He believes this is why we have got to this point with Trump being elected and the rise of the extreme right.</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We want to save time and do more. But it can also be a form of avoidance. Where we don’t have time to reflect on ourselves and the big questions of the day. We don’t have to be alone with our thoughts and we don’t use our time to reflect on whether politicians really are looking out for us. </a:t>
            </a:r>
            <a:endParaRPr sz="1300" dirty="0">
              <a:latin typeface="Calibri" panose="020F0502020204030204" pitchFamily="34" charset="0"/>
              <a:cs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3d3f2ba3a_0_157:notes"/>
          <p:cNvSpPr>
            <a:spLocks noGrp="1" noRot="1" noChangeAspect="1"/>
          </p:cNvSpPr>
          <p:nvPr>
            <p:ph type="sldImg" idx="2"/>
          </p:nvPr>
        </p:nvSpPr>
        <p:spPr>
          <a:xfrm>
            <a:off x="582613" y="223838"/>
            <a:ext cx="4465637" cy="25130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3d3f2ba3a_0_157:notes"/>
          <p:cNvSpPr txBox="1">
            <a:spLocks noGrp="1"/>
          </p:cNvSpPr>
          <p:nvPr>
            <p:ph type="body" idx="1"/>
          </p:nvPr>
        </p:nvSpPr>
        <p:spPr>
          <a:xfrm>
            <a:off x="379333" y="2736538"/>
            <a:ext cx="6069306" cy="4981973"/>
          </a:xfrm>
          <a:prstGeom prst="rect">
            <a:avLst/>
          </a:prstGeom>
        </p:spPr>
        <p:txBody>
          <a:bodyPr spcFirstLastPara="1" wrap="square" lIns="86503" tIns="86503" rIns="86503" bIns="86503" anchor="t" anchorCtr="0">
            <a:noAutofit/>
          </a:bodyPr>
          <a:lstStyle/>
          <a:p>
            <a:pPr marL="0" indent="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242888"/>
            <a:ext cx="6472237" cy="3641725"/>
          </a:xfrm>
        </p:spPr>
      </p:sp>
      <p:sp>
        <p:nvSpPr>
          <p:cNvPr id="3" name="Notes Placeholder 2"/>
          <p:cNvSpPr>
            <a:spLocks noGrp="1"/>
          </p:cNvSpPr>
          <p:nvPr>
            <p:ph type="body" idx="1"/>
          </p:nvPr>
        </p:nvSpPr>
        <p:spPr>
          <a:xfrm>
            <a:off x="409391" y="4173865"/>
            <a:ext cx="6069382" cy="4483823"/>
          </a:xfrm>
        </p:spPr>
        <p:txBody>
          <a:bodyPr/>
          <a:lstStyle/>
          <a:p>
            <a:endParaRPr lang="en-GB" dirty="0"/>
          </a:p>
        </p:txBody>
      </p:sp>
      <p:sp>
        <p:nvSpPr>
          <p:cNvPr id="4" name="Slide Number Placeholder 3"/>
          <p:cNvSpPr>
            <a:spLocks noGrp="1"/>
          </p:cNvSpPr>
          <p:nvPr>
            <p:ph type="sldNum" sz="quarter" idx="5"/>
          </p:nvPr>
        </p:nvSpPr>
        <p:spPr>
          <a:xfrm>
            <a:off x="3929376" y="9567419"/>
            <a:ext cx="2958787" cy="418665"/>
          </a:xfrm>
        </p:spPr>
        <p:txBody>
          <a:bodyPr/>
          <a:lstStyle/>
          <a:p>
            <a:fld id="{EF127291-39B8-4E4B-A875-C422790187D9}" type="slidenum">
              <a:rPr lang="en-GB" smtClean="0"/>
              <a:t>14</a:t>
            </a:fld>
            <a:endParaRPr lang="en-GB" dirty="0"/>
          </a:p>
        </p:txBody>
      </p:sp>
    </p:spTree>
    <p:extLst>
      <p:ext uri="{BB962C8B-B14F-4D97-AF65-F5344CB8AC3E}">
        <p14:creationId xmlns:p14="http://schemas.microsoft.com/office/powerpoint/2010/main" val="1416773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3d3f2ba3a_0_168:notes"/>
          <p:cNvSpPr>
            <a:spLocks noGrp="1" noRot="1" noChangeAspect="1"/>
          </p:cNvSpPr>
          <p:nvPr>
            <p:ph type="sldImg" idx="2"/>
          </p:nvPr>
        </p:nvSpPr>
        <p:spPr>
          <a:xfrm>
            <a:off x="317500" y="184150"/>
            <a:ext cx="5957888" cy="3352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3d3f2ba3a_0_168:notes"/>
          <p:cNvSpPr txBox="1">
            <a:spLocks noGrp="1"/>
          </p:cNvSpPr>
          <p:nvPr>
            <p:ph type="body" idx="1"/>
          </p:nvPr>
        </p:nvSpPr>
        <p:spPr>
          <a:xfrm>
            <a:off x="682798" y="3537287"/>
            <a:ext cx="5462375" cy="4181222"/>
          </a:xfrm>
          <a:prstGeom prst="rect">
            <a:avLst/>
          </a:prstGeom>
        </p:spPr>
        <p:txBody>
          <a:bodyPr spcFirstLastPara="1" wrap="square" lIns="86503" tIns="86503" rIns="86503" bIns="86503" anchor="t" anchorCtr="0">
            <a:noAutofit/>
          </a:bodyPr>
          <a:lstStyle/>
          <a:p>
            <a:pPr marL="0" indent="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3d3f2ba3a_0_173:notes"/>
          <p:cNvSpPr>
            <a:spLocks noGrp="1" noRot="1" noChangeAspect="1"/>
          </p:cNvSpPr>
          <p:nvPr>
            <p:ph type="sldImg" idx="2"/>
          </p:nvPr>
        </p:nvSpPr>
        <p:spPr>
          <a:xfrm>
            <a:off x="582613" y="242888"/>
            <a:ext cx="4500562" cy="2532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3d3f2ba3a_0_173:notes"/>
          <p:cNvSpPr txBox="1">
            <a:spLocks noGrp="1"/>
          </p:cNvSpPr>
          <p:nvPr>
            <p:ph type="body" idx="1"/>
          </p:nvPr>
        </p:nvSpPr>
        <p:spPr>
          <a:xfrm>
            <a:off x="379333" y="2774202"/>
            <a:ext cx="5916659" cy="4944308"/>
          </a:xfrm>
          <a:prstGeom prst="rect">
            <a:avLst/>
          </a:prstGeom>
        </p:spPr>
        <p:txBody>
          <a:bodyPr spcFirstLastPara="1" wrap="square" lIns="86503" tIns="86503" rIns="86503" bIns="86503" anchor="t" anchorCtr="0">
            <a:noAutofit/>
          </a:bodyPr>
          <a:lstStyle/>
          <a:p>
            <a:pPr marL="0" indent="0">
              <a:buNone/>
            </a:pPr>
            <a:r>
              <a:rPr lang="en-GB" sz="1300" dirty="0">
                <a:latin typeface="Calibri" panose="020F0502020204030204" pitchFamily="34" charset="0"/>
                <a:cs typeface="Calibri" panose="020F0502020204030204" pitchFamily="34" charset="0"/>
              </a:rPr>
              <a:t>Citing Mary Slaughter and David Rock NeuroLeadership Institute - organisations try to design learning to be easy and fun - unfortunately this is not really promoting deep learning. We are risking designing for popularity. They call it desirable difficulty</a:t>
            </a:r>
            <a:endParaRPr sz="1300" dirty="0">
              <a:latin typeface="Calibri" panose="020F0502020204030204" pitchFamily="34" charset="0"/>
              <a:cs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3d3f2ba3a_0_185:notes"/>
          <p:cNvSpPr>
            <a:spLocks noGrp="1" noRot="1" noChangeAspect="1"/>
          </p:cNvSpPr>
          <p:nvPr>
            <p:ph type="sldImg" idx="2"/>
          </p:nvPr>
        </p:nvSpPr>
        <p:spPr>
          <a:xfrm>
            <a:off x="633413" y="627063"/>
            <a:ext cx="5559425" cy="3127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3d3f2ba3a_0_185:notes"/>
          <p:cNvSpPr txBox="1">
            <a:spLocks noGrp="1"/>
          </p:cNvSpPr>
          <p:nvPr>
            <p:ph type="body" idx="1"/>
          </p:nvPr>
        </p:nvSpPr>
        <p:spPr>
          <a:xfrm>
            <a:off x="379333" y="3754951"/>
            <a:ext cx="6069306" cy="4438583"/>
          </a:xfrm>
          <a:prstGeom prst="rect">
            <a:avLst/>
          </a:prstGeom>
        </p:spPr>
        <p:txBody>
          <a:bodyPr spcFirstLastPara="1" wrap="square" lIns="86503" tIns="86503" rIns="86503" bIns="86503" anchor="t" anchorCtr="0">
            <a:noAutofit/>
          </a:bodyPr>
          <a:lstStyle/>
          <a:p>
            <a:pPr marL="0" indent="0">
              <a:lnSpc>
                <a:spcPct val="115000"/>
              </a:lnSpc>
              <a:buClr>
                <a:schemeClr val="dk1"/>
              </a:buClr>
              <a:buNone/>
            </a:pPr>
            <a:r>
              <a:rPr lang="en-GB" sz="1300" dirty="0">
                <a:solidFill>
                  <a:schemeClr val="tx1"/>
                </a:solidFill>
                <a:latin typeface="Calibri" panose="020F0502020204030204" pitchFamily="34" charset="0"/>
                <a:cs typeface="Calibri" panose="020F0502020204030204" pitchFamily="34" charset="0"/>
              </a:rPr>
              <a:t>Martin Seligman (2006)’s model of how you respond to adversity. Based on two ideas: </a:t>
            </a:r>
          </a:p>
          <a:p>
            <a:pPr marL="324441" indent="-324441">
              <a:lnSpc>
                <a:spcPct val="115000"/>
              </a:lnSpc>
              <a:spcBef>
                <a:spcPts val="1514"/>
              </a:spcBef>
              <a:buClr>
                <a:schemeClr val="dk1"/>
              </a:buClr>
              <a:buFont typeface="+mj-lt"/>
              <a:buAutoNum type="arabicPeriod"/>
            </a:pPr>
            <a:r>
              <a:rPr lang="en-GB" sz="1300" dirty="0">
                <a:solidFill>
                  <a:schemeClr val="tx1"/>
                </a:solidFill>
                <a:latin typeface="Calibri" panose="020F0502020204030204" pitchFamily="34" charset="0"/>
                <a:cs typeface="Calibri" panose="020F0502020204030204" pitchFamily="34" charset="0"/>
              </a:rPr>
              <a:t>Feelings are powerful and can help or hinder recover </a:t>
            </a:r>
          </a:p>
          <a:p>
            <a:pPr marL="324441" indent="-324441">
              <a:lnSpc>
                <a:spcPct val="115000"/>
              </a:lnSpc>
              <a:spcBef>
                <a:spcPts val="1514"/>
              </a:spcBef>
              <a:buClr>
                <a:schemeClr val="dk1"/>
              </a:buClr>
              <a:buFont typeface="+mj-lt"/>
              <a:buAutoNum type="arabicPeriod"/>
            </a:pPr>
            <a:r>
              <a:rPr lang="en-GB" sz="1300" dirty="0">
                <a:solidFill>
                  <a:schemeClr val="tx1"/>
                </a:solidFill>
                <a:latin typeface="Calibri" panose="020F0502020204030204" pitchFamily="34" charset="0"/>
                <a:cs typeface="Calibri" panose="020F0502020204030204" pitchFamily="34" charset="0"/>
              </a:rPr>
              <a:t>Feelings are preceded by thought – so how you interpret them is key. Listen to your internal dialogue, dispute the negative!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3d3f2ba3a_0_190:notes"/>
          <p:cNvSpPr>
            <a:spLocks noGrp="1" noRot="1" noChangeAspect="1"/>
          </p:cNvSpPr>
          <p:nvPr>
            <p:ph type="sldImg" idx="2"/>
          </p:nvPr>
        </p:nvSpPr>
        <p:spPr>
          <a:xfrm>
            <a:off x="606425" y="223838"/>
            <a:ext cx="5008563" cy="2817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3d3f2ba3a_0_190:notes"/>
          <p:cNvSpPr txBox="1">
            <a:spLocks noGrp="1"/>
          </p:cNvSpPr>
          <p:nvPr>
            <p:ph type="body" idx="1"/>
          </p:nvPr>
        </p:nvSpPr>
        <p:spPr>
          <a:xfrm>
            <a:off x="379331" y="3040757"/>
            <a:ext cx="6179906" cy="8017792"/>
          </a:xfrm>
          <a:prstGeom prst="rect">
            <a:avLst/>
          </a:prstGeom>
        </p:spPr>
        <p:txBody>
          <a:bodyPr spcFirstLastPara="1" wrap="square" lIns="86503" tIns="86503" rIns="86503" bIns="86503" anchor="t" anchorCtr="0">
            <a:noAutofit/>
          </a:bodyPr>
          <a:lstStyle/>
          <a:p>
            <a:pPr marL="0" indent="0" defTabSz="865177">
              <a:buNone/>
              <a:defRPr/>
            </a:pPr>
            <a:r>
              <a:rPr lang="en-US" sz="1300" dirty="0">
                <a:latin typeface="Calibri" panose="020F0502020204030204" pitchFamily="34" charset="0"/>
                <a:cs typeface="Calibri" panose="020F0502020204030204" pitchFamily="34" charset="0"/>
              </a:rPr>
              <a:t>I started going to the gym in November 2016. Prior to this the only exercise I’d been doing was Pilates and a bit of swimming</a:t>
            </a:r>
          </a:p>
          <a:p>
            <a:pPr marL="0" indent="0" defTabSz="865177">
              <a:buNone/>
              <a:defRPr/>
            </a:pPr>
            <a:endParaRPr lang="en-US" sz="1300" dirty="0">
              <a:latin typeface="Calibri" panose="020F0502020204030204" pitchFamily="34" charset="0"/>
              <a:cs typeface="Calibri" panose="020F0502020204030204" pitchFamily="34" charset="0"/>
            </a:endParaRPr>
          </a:p>
          <a:p>
            <a:pPr marL="0" indent="0" defTabSz="865177">
              <a:buNone/>
              <a:defRPr/>
            </a:pPr>
            <a:r>
              <a:rPr lang="en-US" sz="1300" dirty="0">
                <a:latin typeface="Calibri" panose="020F0502020204030204" pitchFamily="34" charset="0"/>
                <a:cs typeface="Calibri" panose="020F0502020204030204" pitchFamily="34" charset="0"/>
              </a:rPr>
              <a:t>I started after a coaching session with Claire, and it was something that I could do, for me, to see if it could help me cope more effectively with my mum’s memory problems. She’s was diagnosed with Alzheimer’s a few months ago and as you  can imagine it’s been a pretty stressful and anxious few years. </a:t>
            </a:r>
          </a:p>
          <a:p>
            <a:pPr marL="0" indent="0" defTabSz="865177">
              <a:buNone/>
              <a:defRPr/>
            </a:pPr>
            <a:endParaRPr lang="en-US"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One of the things I have noticed, because I was stressed a lot more often, is that stress leads to more stress. I was stressed and anxious about mum and I noticed that I was starting to get anxious and really nervous before any workshops I was getting.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 also noticed that when I’m stressed and I’m sure you’ll have noticed this too, I tend to catastrophise or overreact. ‘We’re all going to hell in a handbasket’ was becoming a constant refrain. And I realised I wasn’t always as rational as I could be. Especially when reading the news or social media.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So for the months before I started exercising at the gym, it was really pretty horrible. </a:t>
            </a:r>
          </a:p>
          <a:p>
            <a:pPr marL="0" indent="0">
              <a:buNone/>
            </a:pPr>
            <a:endParaRPr lang="en-GB" sz="1300" dirty="0">
              <a:latin typeface="Calibri" panose="020F0502020204030204" pitchFamily="34" charset="0"/>
              <a:cs typeface="Calibri" panose="020F0502020204030204" pitchFamily="34" charset="0"/>
            </a:endParaRPr>
          </a:p>
          <a:p>
            <a:pPr marL="0" indent="0" defTabSz="966155">
              <a:buNone/>
              <a:defRPr/>
            </a:pPr>
            <a:r>
              <a:rPr lang="en-US" sz="1300" dirty="0">
                <a:latin typeface="Calibri" panose="020F0502020204030204" pitchFamily="34" charset="0"/>
                <a:cs typeface="Calibri" panose="020F0502020204030204" pitchFamily="34" charset="0"/>
              </a:rPr>
              <a:t>The thing that surprised me most was that I r</a:t>
            </a:r>
            <a:r>
              <a:rPr lang="en-GB" sz="1300" dirty="0" err="1">
                <a:latin typeface="Calibri" panose="020F0502020204030204" pitchFamily="34" charset="0"/>
                <a:cs typeface="Calibri" panose="020F0502020204030204" pitchFamily="34" charset="0"/>
              </a:rPr>
              <a:t>eally</a:t>
            </a:r>
            <a:r>
              <a:rPr lang="en-GB" sz="1300" dirty="0">
                <a:latin typeface="Calibri" panose="020F0502020204030204" pitchFamily="34" charset="0"/>
                <a:cs typeface="Calibri" panose="020F0502020204030204" pitchFamily="34" charset="0"/>
              </a:rPr>
              <a:t> enjoyed it. My gym focuses on semi-personal training and they use a coaching approach (as in mine and Claire’s type of coaching) which I find works for me. </a:t>
            </a:r>
          </a:p>
          <a:p>
            <a:pPr marL="0" indent="0" defTabSz="966155">
              <a:buNone/>
              <a:defRPr/>
            </a:pPr>
            <a:endParaRPr lang="en-GB" sz="1300" dirty="0">
              <a:latin typeface="Calibri" panose="020F0502020204030204" pitchFamily="34" charset="0"/>
              <a:cs typeface="Calibri" panose="020F0502020204030204" pitchFamily="34" charset="0"/>
            </a:endParaRPr>
          </a:p>
          <a:p>
            <a:pPr marL="0" indent="0" defTabSz="966155">
              <a:buNone/>
              <a:defRPr/>
            </a:pPr>
            <a:r>
              <a:rPr lang="en-GB" sz="1300" dirty="0">
                <a:latin typeface="Calibri" panose="020F0502020204030204" pitchFamily="34" charset="0"/>
                <a:cs typeface="Calibri" panose="020F0502020204030204" pitchFamily="34" charset="0"/>
              </a:rPr>
              <a:t>After few weeks I also discovered that </a:t>
            </a:r>
            <a:r>
              <a:rPr lang="en-US" sz="1300" dirty="0">
                <a:latin typeface="Calibri" panose="020F0502020204030204" pitchFamily="34" charset="0"/>
                <a:cs typeface="Calibri" panose="020F0502020204030204" pitchFamily="34" charset="0"/>
              </a:rPr>
              <a:t>Endorphins weren’t the urban myth I’d always assumed them to be. </a:t>
            </a:r>
          </a:p>
          <a:p>
            <a:pPr marL="0" indent="0" defTabSz="966155">
              <a:buNone/>
              <a:defRPr/>
            </a:pPr>
            <a:endParaRPr lang="en-US" sz="1300" dirty="0">
              <a:latin typeface="Calibri" panose="020F0502020204030204" pitchFamily="34" charset="0"/>
              <a:cs typeface="Calibri" panose="020F0502020204030204" pitchFamily="34" charset="0"/>
            </a:endParaRPr>
          </a:p>
          <a:p>
            <a:pPr marL="0" indent="0" defTabSz="966155">
              <a:buNone/>
              <a:defRPr/>
            </a:pPr>
            <a:r>
              <a:rPr lang="en-US" sz="1300" dirty="0">
                <a:latin typeface="Calibri" panose="020F0502020204030204" pitchFamily="34" charset="0"/>
                <a:cs typeface="Calibri" panose="020F0502020204030204" pitchFamily="34" charset="0"/>
              </a:rPr>
              <a:t>I noticed that it really helped to stabilize my mood and that I felt more confident. After years of assuming exercise wasn’t for me, this was pretty powerful. </a:t>
            </a:r>
          </a:p>
          <a:p>
            <a:pPr marL="0" indent="0" defTabSz="966155">
              <a:buNone/>
              <a:defRPr/>
            </a:pPr>
            <a:endParaRPr lang="en-US" sz="1300" dirty="0">
              <a:latin typeface="Calibri" panose="020F0502020204030204" pitchFamily="34" charset="0"/>
              <a:cs typeface="Calibri" panose="020F0502020204030204" pitchFamily="34" charset="0"/>
            </a:endParaRPr>
          </a:p>
          <a:p>
            <a:pPr marL="0" indent="0" defTabSz="966155">
              <a:buNone/>
              <a:defRPr/>
            </a:pPr>
            <a:r>
              <a:rPr lang="en-US" sz="1300" dirty="0">
                <a:latin typeface="Calibri" panose="020F0502020204030204" pitchFamily="34" charset="0"/>
                <a:cs typeface="Calibri" panose="020F0502020204030204" pitchFamily="34" charset="0"/>
              </a:rPr>
              <a:t>And talking about power. There is something wonderful about lifting weights. That taps into my psyche. And banishes years at school of being picked last. Being able to lift heavy things makes you feel strong. </a:t>
            </a:r>
          </a:p>
          <a:p>
            <a:pPr marL="0" indent="0" defTabSz="966155">
              <a:buNone/>
              <a:defRPr/>
            </a:pPr>
            <a:endParaRPr lang="en-US" sz="1300" dirty="0">
              <a:latin typeface="Calibri" panose="020F0502020204030204" pitchFamily="34" charset="0"/>
              <a:cs typeface="Calibri" panose="020F0502020204030204" pitchFamily="34" charset="0"/>
            </a:endParaRPr>
          </a:p>
          <a:p>
            <a:pPr marL="0" indent="0" defTabSz="966155">
              <a:buNone/>
              <a:defRPr/>
            </a:pPr>
            <a:r>
              <a:rPr lang="en-US" sz="1300" dirty="0">
                <a:latin typeface="Calibri" panose="020F0502020204030204" pitchFamily="34" charset="0"/>
                <a:cs typeface="Calibri" panose="020F0502020204030204" pitchFamily="34" charset="0"/>
              </a:rPr>
              <a:t>The first day I did a deadlift with a barbell, I was really proud of myself. </a:t>
            </a:r>
          </a:p>
          <a:p>
            <a:pPr marL="0" indent="0" defTabSz="966155">
              <a:buNone/>
              <a:defRPr/>
            </a:pPr>
            <a:endParaRPr lang="en-US" sz="1300" dirty="0">
              <a:latin typeface="Calibri" panose="020F0502020204030204" pitchFamily="34" charset="0"/>
              <a:cs typeface="Calibri" panose="020F0502020204030204" pitchFamily="34" charset="0"/>
            </a:endParaRPr>
          </a:p>
          <a:p>
            <a:pPr marL="0" indent="0" defTabSz="966155">
              <a:buNone/>
              <a:defRPr/>
            </a:pPr>
            <a:r>
              <a:rPr lang="en-US" sz="1300" dirty="0">
                <a:latin typeface="Calibri" panose="020F0502020204030204" pitchFamily="34" charset="0"/>
                <a:cs typeface="Calibri" panose="020F0502020204030204" pitchFamily="34" charset="0"/>
              </a:rPr>
              <a:t>Knowing that I’m pretty strong has increased my confidence and can do attitude. I really will try almost anything now. I did a 3 hour long hand stand course this year, which I wouldn’t have dreamed of 2 and half years ago.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 was fascinated that exercise was having a effect on my confidence and my mental health and even my confidence with my work. So I started to research and have conversations with the trainers at the gym about how exercise can impact lots of different aspects of your life. I started to see links and parallels between the soft skills training and coaching AND exercise.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 started looking at things from a holistic viewpoint because really, when do human beings ever do any task or activity in isolation</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This holistic perspective made me want to learn more and see if there was a way I could link my coaching and training work with exercise so that I could look at the whole person not just separate parts of them.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This is when I decided to train as a personal trainer – I qualified in March.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Things that I learnt from my Level 2 and 3 personal training courses were that exercise can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Help alleviate stress and can help some people with their symptoms of depression.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It helps reduce </a:t>
            </a:r>
          </a:p>
          <a:p>
            <a:pPr marL="0" indent="-241539" defTabSz="966155"/>
            <a:r>
              <a:rPr lang="en-US" sz="1300" dirty="0">
                <a:latin typeface="Calibri" panose="020F0502020204030204" pitchFamily="34" charset="0"/>
                <a:cs typeface="Calibri" panose="020F0502020204030204" pitchFamily="34" charset="0"/>
              </a:rPr>
              <a:t>High Blood Pressure</a:t>
            </a:r>
          </a:p>
          <a:p>
            <a:pPr marL="0" indent="-241539" defTabSz="966155"/>
            <a:endParaRPr lang="en-US" sz="1300" dirty="0">
              <a:latin typeface="Calibri" panose="020F0502020204030204" pitchFamily="34" charset="0"/>
              <a:cs typeface="Calibri" panose="020F0502020204030204" pitchFamily="34" charset="0"/>
            </a:endParaRPr>
          </a:p>
          <a:p>
            <a:pPr marL="0" indent="0" defTabSz="966155">
              <a:buNone/>
            </a:pPr>
            <a:r>
              <a:rPr lang="en-US" sz="1300" dirty="0">
                <a:latin typeface="Calibri" panose="020F0502020204030204" pitchFamily="34" charset="0"/>
                <a:cs typeface="Calibri" panose="020F0502020204030204" pitchFamily="34" charset="0"/>
              </a:rPr>
              <a:t>It is one of the major ways you can lower you blood glucose levels, it has a bigger impact that taking medication. </a:t>
            </a:r>
          </a:p>
          <a:p>
            <a:pPr marL="0" indent="-241539" defTabSz="966155"/>
            <a:r>
              <a:rPr lang="en-US" sz="1300" dirty="0">
                <a:latin typeface="Calibri" panose="020F0502020204030204" pitchFamily="34" charset="0"/>
                <a:cs typeface="Calibri" panose="020F0502020204030204" pitchFamily="34" charset="0"/>
              </a:rPr>
              <a:t>Type 2 Diabetes </a:t>
            </a:r>
          </a:p>
          <a:p>
            <a:pPr marL="0" indent="-241539" defTabSz="966155"/>
            <a:endParaRPr lang="en-US" sz="1300" dirty="0">
              <a:latin typeface="Calibri" panose="020F0502020204030204" pitchFamily="34" charset="0"/>
              <a:cs typeface="Calibri" panose="020F0502020204030204" pitchFamily="34" charset="0"/>
            </a:endParaRPr>
          </a:p>
          <a:p>
            <a:pPr marL="0" indent="-241539" defTabSz="966155"/>
            <a:r>
              <a:rPr lang="en-US" sz="1300" dirty="0">
                <a:latin typeface="Calibri" panose="020F0502020204030204" pitchFamily="34" charset="0"/>
                <a:cs typeface="Calibri" panose="020F0502020204030204" pitchFamily="34" charset="0"/>
              </a:rPr>
              <a:t>Interestingly I’ve just been on a d</a:t>
            </a:r>
            <a:r>
              <a:rPr lang="en-GB" sz="1300" dirty="0" err="1">
                <a:latin typeface="Calibri" panose="020F0502020204030204" pitchFamily="34" charset="0"/>
                <a:cs typeface="Calibri" panose="020F0502020204030204" pitchFamily="34" charset="0"/>
              </a:rPr>
              <a:t>iabetes</a:t>
            </a:r>
            <a:r>
              <a:rPr lang="en-GB" sz="1300" dirty="0">
                <a:latin typeface="Calibri" panose="020F0502020204030204" pitchFamily="34" charset="0"/>
                <a:cs typeface="Calibri" panose="020F0502020204030204" pitchFamily="34" charset="0"/>
              </a:rPr>
              <a:t> course with mum – stress and lack of sleep as well as food choices, exercise and taking meds all have an impact on type 2 diabetes)</a:t>
            </a:r>
          </a:p>
          <a:p>
            <a:pPr marL="0" indent="-241539" defTabSz="966155"/>
            <a:endParaRPr lang="en-US" sz="1300" dirty="0">
              <a:latin typeface="Calibri" panose="020F0502020204030204" pitchFamily="34" charset="0"/>
              <a:cs typeface="Calibri" panose="020F0502020204030204" pitchFamily="34" charset="0"/>
            </a:endParaRPr>
          </a:p>
          <a:p>
            <a:pPr marL="0" indent="0" defTabSz="966155">
              <a:buNone/>
            </a:pPr>
            <a:r>
              <a:rPr lang="en-US" sz="1300" dirty="0">
                <a:latin typeface="Calibri" panose="020F0502020204030204" pitchFamily="34" charset="0"/>
                <a:cs typeface="Calibri" panose="020F0502020204030204" pitchFamily="34" charset="0"/>
              </a:rPr>
              <a:t>Exercise also reduces your risk of suffering from </a:t>
            </a:r>
          </a:p>
          <a:p>
            <a:pPr marL="0" indent="-241539" defTabSz="966155"/>
            <a:r>
              <a:rPr lang="en-US" sz="1300" dirty="0">
                <a:latin typeface="Calibri" panose="020F0502020204030204" pitchFamily="34" charset="0"/>
                <a:cs typeface="Calibri" panose="020F0502020204030204" pitchFamily="34" charset="0"/>
              </a:rPr>
              <a:t>Dementia</a:t>
            </a:r>
          </a:p>
          <a:p>
            <a:pPr marL="0" indent="-241539" defTabSz="966155"/>
            <a:r>
              <a:rPr lang="en-US" sz="1300" dirty="0">
                <a:latin typeface="Calibri" panose="020F0502020204030204" pitchFamily="34" charset="0"/>
                <a:cs typeface="Calibri" panose="020F0502020204030204" pitchFamily="34" charset="0"/>
              </a:rPr>
              <a:t>Angina</a:t>
            </a:r>
          </a:p>
          <a:p>
            <a:pPr marL="0" indent="-241539" defTabSz="966155"/>
            <a:r>
              <a:rPr lang="en-US" sz="1300" dirty="0">
                <a:latin typeface="Calibri" panose="020F0502020204030204" pitchFamily="34" charset="0"/>
                <a:cs typeface="Calibri" panose="020F0502020204030204" pitchFamily="34" charset="0"/>
              </a:rPr>
              <a:t>Coronary Heart Disease</a:t>
            </a:r>
          </a:p>
          <a:p>
            <a:pPr marL="0" indent="-241539" defTabSz="966155"/>
            <a:r>
              <a:rPr lang="en-US" sz="1300" dirty="0">
                <a:latin typeface="Calibri" panose="020F0502020204030204" pitchFamily="34" charset="0"/>
                <a:cs typeface="Calibri" panose="020F0502020204030204" pitchFamily="34" charset="0"/>
              </a:rPr>
              <a:t>Heart Attack</a:t>
            </a:r>
          </a:p>
          <a:p>
            <a:pPr marL="0" indent="-241539" defTabSz="966155"/>
            <a:r>
              <a:rPr lang="en-US" sz="1300" dirty="0">
                <a:latin typeface="Calibri" panose="020F0502020204030204" pitchFamily="34" charset="0"/>
                <a:cs typeface="Calibri" panose="020F0502020204030204" pitchFamily="34" charset="0"/>
              </a:rPr>
              <a:t>Stroke</a:t>
            </a:r>
          </a:p>
          <a:p>
            <a:pPr marL="0" indent="-241539" defTabSz="966155"/>
            <a:endParaRPr lang="en-US" sz="1300" dirty="0">
              <a:latin typeface="Calibri" panose="020F0502020204030204" pitchFamily="34" charset="0"/>
              <a:cs typeface="Calibri" panose="020F0502020204030204" pitchFamily="34" charset="0"/>
            </a:endParaRPr>
          </a:p>
          <a:p>
            <a:pPr marL="0" indent="0" defTabSz="966155">
              <a:buNone/>
            </a:pPr>
            <a:r>
              <a:rPr lang="en-US" sz="1300" dirty="0">
                <a:latin typeface="Calibri" panose="020F0502020204030204" pitchFamily="34" charset="0"/>
                <a:cs typeface="Calibri" panose="020F0502020204030204" pitchFamily="34" charset="0"/>
              </a:rPr>
              <a:t>It also lower levels of bad cholesterol and increased your levels of good cholesterol</a:t>
            </a:r>
          </a:p>
          <a:p>
            <a:pPr marL="0" indent="0" defTabSz="966155">
              <a:buNone/>
            </a:pPr>
            <a:endParaRPr lang="en-US" sz="1300" dirty="0">
              <a:latin typeface="Calibri" panose="020F0502020204030204" pitchFamily="34" charset="0"/>
              <a:cs typeface="Calibri" panose="020F0502020204030204" pitchFamily="34" charset="0"/>
            </a:endParaRPr>
          </a:p>
          <a:p>
            <a:pPr marL="0" indent="0" defTabSz="966155">
              <a:buNone/>
            </a:pPr>
            <a:r>
              <a:rPr lang="en-US" sz="1300" dirty="0">
                <a:latin typeface="Calibri" panose="020F0502020204030204" pitchFamily="34" charset="0"/>
                <a:cs typeface="Calibri" panose="020F0502020204030204" pitchFamily="34" charset="0"/>
              </a:rPr>
              <a:t>And for me, it also a way that I can be more mindful. I’m present and in the moment because I’m concentrating on what I’m doing and I’m breathing.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So it can do all of these things AND you will often be more receptive and open minded after exercising because you’ve been mindful for an hour.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If we think about how mental health professionals are prescribing mindfulness as something that can aid many different conditions and that when we’re suffering from anxiety we lose our perspective and rationality </a:t>
            </a:r>
          </a:p>
          <a:p>
            <a:pPr marL="0" indent="0">
              <a:buNone/>
            </a:pPr>
            <a:r>
              <a:rPr lang="en-GB" sz="1300" dirty="0">
                <a:latin typeface="Calibri" panose="020F0502020204030204" pitchFamily="34" charset="0"/>
                <a:cs typeface="Calibri" panose="020F0502020204030204" pitchFamily="34" charset="0"/>
              </a:rPr>
              <a:t>Anxiety – judgement, rationality</a:t>
            </a:r>
          </a:p>
          <a:p>
            <a:pPr marL="0" indent="0">
              <a:buNone/>
            </a:pPr>
            <a:r>
              <a:rPr lang="en-GB" sz="1300" dirty="0">
                <a:latin typeface="Calibri" panose="020F0502020204030204" pitchFamily="34" charset="0"/>
                <a:cs typeface="Calibri" panose="020F0502020204030204" pitchFamily="34" charset="0"/>
              </a:rPr>
              <a:t>Confidence – feeling strong as opposed to feeling powerless – (against the scaremongering of fake news)</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Story about one day having an awful day with mum and being really upset about it and going to the gym. When I’m stressed and upset I can’t lift as heavy weights. As much as our mind can be affected by what we do with our bodies, so our bodies are affected by our minds.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Link Pilates and going to the gym with mindfulness</a:t>
            </a:r>
          </a:p>
          <a:p>
            <a:pPr marL="0" indent="0">
              <a:buNone/>
            </a:pPr>
            <a:endParaRPr lang="en-GB" dirty="0">
              <a:latin typeface="Calibri" panose="020F0502020204030204" pitchFamily="34" charset="0"/>
              <a:cs typeface="Calibri" panose="020F0502020204030204" pitchFamily="34" charset="0"/>
            </a:endParaRPr>
          </a:p>
          <a:p>
            <a:pPr marL="0" indent="0">
              <a:buNone/>
            </a:pPr>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3d3f2ba3a_0_195:notes"/>
          <p:cNvSpPr>
            <a:spLocks noGrp="1" noRot="1" noChangeAspect="1"/>
          </p:cNvSpPr>
          <p:nvPr>
            <p:ph type="sldImg" idx="2"/>
          </p:nvPr>
        </p:nvSpPr>
        <p:spPr>
          <a:xfrm>
            <a:off x="150813" y="261938"/>
            <a:ext cx="6527800" cy="36718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3d3f2ba3a_0_195:notes"/>
          <p:cNvSpPr txBox="1">
            <a:spLocks noGrp="1"/>
          </p:cNvSpPr>
          <p:nvPr>
            <p:ph type="body" idx="1"/>
          </p:nvPr>
        </p:nvSpPr>
        <p:spPr>
          <a:xfrm>
            <a:off x="423588" y="4152992"/>
            <a:ext cx="5980795" cy="3940007"/>
          </a:xfrm>
          <a:prstGeom prst="rect">
            <a:avLst/>
          </a:prstGeom>
        </p:spPr>
        <p:txBody>
          <a:bodyPr spcFirstLastPara="1" wrap="square" lIns="86503" tIns="86503" rIns="86503" bIns="86503" anchor="t" anchorCtr="0">
            <a:noAutofit/>
          </a:bodyPr>
          <a:lstStyle/>
          <a:p>
            <a:pPr marL="241539" indent="-241539">
              <a:buAutoNum type="arabicParenR"/>
            </a:pPr>
            <a:r>
              <a:rPr lang="en-GB" sz="1300" dirty="0">
                <a:latin typeface="Calibri" panose="020F0502020204030204" pitchFamily="34" charset="0"/>
                <a:cs typeface="Calibri" panose="020F0502020204030204" pitchFamily="34" charset="0"/>
              </a:rPr>
              <a:t>information literacy and health literacy are linked in a quite complex way that we (the ILG) are only starting to explore and understand </a:t>
            </a:r>
          </a:p>
          <a:p>
            <a:pPr marL="241539" indent="-241539">
              <a:buAutoNum type="arabicParenR"/>
            </a:pPr>
            <a:r>
              <a:rPr lang="en-GB" sz="1300" dirty="0">
                <a:latin typeface="Calibri" panose="020F0502020204030204" pitchFamily="34" charset="0"/>
                <a:cs typeface="Calibri" panose="020F0502020204030204" pitchFamily="34" charset="0"/>
              </a:rPr>
              <a:t>that finding information can be a source of stress, particularly when it relates to finding health information about ourselves or a loved one, but fake news is particularly toxic here </a:t>
            </a:r>
          </a:p>
          <a:p>
            <a:pPr marL="241539" indent="-241539">
              <a:buAutoNum type="arabicParenR"/>
            </a:pPr>
            <a:r>
              <a:rPr lang="en-GB" sz="1300" dirty="0">
                <a:latin typeface="Calibri" panose="020F0502020204030204" pitchFamily="34" charset="0"/>
                <a:cs typeface="Calibri" panose="020F0502020204030204" pitchFamily="34" charset="0"/>
              </a:rPr>
              <a:t>There are benefits from slowing down, exploring meditation and contemplative practices </a:t>
            </a:r>
          </a:p>
          <a:p>
            <a:pPr marL="241539" indent="-241539">
              <a:buAutoNum type="arabicParenR"/>
            </a:pPr>
            <a:r>
              <a:rPr lang="en-GB" sz="1300" dirty="0">
                <a:latin typeface="Calibri" panose="020F0502020204030204" pitchFamily="34" charset="0"/>
                <a:cs typeface="Calibri" panose="020F0502020204030204" pitchFamily="34" charset="0"/>
              </a:rPr>
              <a:t>There are benefits from viewing IL and learning more as mentoring and coaching </a:t>
            </a:r>
          </a:p>
          <a:p>
            <a:pPr marL="241539" indent="-241539">
              <a:buAutoNum type="arabicParenR"/>
            </a:pPr>
            <a:r>
              <a:rPr lang="en-GB" sz="1300" dirty="0">
                <a:latin typeface="Calibri" panose="020F0502020204030204" pitchFamily="34" charset="0"/>
                <a:cs typeface="Calibri" panose="020F0502020204030204" pitchFamily="34" charset="0"/>
              </a:rPr>
              <a:t>Basically health librarians play a really important role here (and that is our key summing up point?) and we'd like them to come talk to us, use their systematic review skills etc.</a:t>
            </a:r>
            <a:endParaRPr sz="1300" dirty="0">
              <a:latin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242888"/>
            <a:ext cx="2779713" cy="1565275"/>
          </a:xfrm>
        </p:spPr>
      </p:sp>
      <p:sp>
        <p:nvSpPr>
          <p:cNvPr id="3" name="Notes Placeholder 2"/>
          <p:cNvSpPr>
            <a:spLocks noGrp="1"/>
          </p:cNvSpPr>
          <p:nvPr>
            <p:ph type="body" idx="1"/>
          </p:nvPr>
        </p:nvSpPr>
        <p:spPr>
          <a:xfrm>
            <a:off x="379294" y="1936541"/>
            <a:ext cx="6069382" cy="6164000"/>
          </a:xfrm>
        </p:spPr>
        <p:txBody>
          <a:bodyPr/>
          <a:lstStyle/>
          <a:p>
            <a:endParaRPr lang="en-GB"/>
          </a:p>
        </p:txBody>
      </p:sp>
      <p:sp>
        <p:nvSpPr>
          <p:cNvPr id="4" name="Slide Number Placeholder 3"/>
          <p:cNvSpPr>
            <a:spLocks noGrp="1"/>
          </p:cNvSpPr>
          <p:nvPr>
            <p:ph type="sldNum" sz="quarter" idx="5"/>
          </p:nvPr>
        </p:nvSpPr>
        <p:spPr>
          <a:xfrm>
            <a:off x="3779081" y="9470970"/>
            <a:ext cx="2958787" cy="418665"/>
          </a:xfrm>
        </p:spPr>
        <p:txBody>
          <a:bodyPr/>
          <a:lstStyle/>
          <a:p>
            <a:fld id="{EF127291-39B8-4E4B-A875-C422790187D9}" type="slidenum">
              <a:rPr lang="en-GB" smtClean="0"/>
              <a:t>2</a:t>
            </a:fld>
            <a:endParaRPr lang="en-GB" dirty="0"/>
          </a:p>
        </p:txBody>
      </p:sp>
    </p:spTree>
    <p:extLst>
      <p:ext uri="{BB962C8B-B14F-4D97-AF65-F5344CB8AC3E}">
        <p14:creationId xmlns:p14="http://schemas.microsoft.com/office/powerpoint/2010/main" val="3715945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627063"/>
            <a:ext cx="5559425" cy="3127375"/>
          </a:xfrm>
        </p:spPr>
      </p:sp>
      <p:sp>
        <p:nvSpPr>
          <p:cNvPr id="3" name="Notes Placeholder 2"/>
          <p:cNvSpPr>
            <a:spLocks noGrp="1"/>
          </p:cNvSpPr>
          <p:nvPr>
            <p:ph type="body" idx="1"/>
          </p:nvPr>
        </p:nvSpPr>
        <p:spPr>
          <a:xfrm>
            <a:off x="379294" y="4031420"/>
            <a:ext cx="6069382" cy="3940939"/>
          </a:xfrm>
        </p:spPr>
        <p:txBody>
          <a:bodyPr/>
          <a:lstStyle/>
          <a:p>
            <a:endParaRPr lang="en-GB" dirty="0"/>
          </a:p>
        </p:txBody>
      </p:sp>
      <p:sp>
        <p:nvSpPr>
          <p:cNvPr id="4" name="Slide Number Placeholder 3"/>
          <p:cNvSpPr>
            <a:spLocks noGrp="1"/>
          </p:cNvSpPr>
          <p:nvPr>
            <p:ph type="sldNum" sz="quarter" idx="5"/>
          </p:nvPr>
        </p:nvSpPr>
        <p:spPr/>
        <p:txBody>
          <a:bodyPr/>
          <a:lstStyle/>
          <a:p>
            <a:pPr defTabSz="865177">
              <a:buClrTx/>
              <a:defRPr/>
            </a:pPr>
            <a:fld id="{4F8518EE-FFFB-4354-90D3-82D093065164}" type="slidenum">
              <a:rPr lang="en-GB" kern="1200">
                <a:solidFill>
                  <a:prstClr val="black"/>
                </a:solidFill>
                <a:latin typeface="Calibri" panose="020F0502020204030204"/>
                <a:ea typeface="+mn-ea"/>
                <a:cs typeface="+mn-cs"/>
              </a:rPr>
              <a:pPr defTabSz="865177">
                <a:buClrTx/>
                <a:defRPr/>
              </a:pPr>
              <a:t>20</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96739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 y="141288"/>
            <a:ext cx="4019550" cy="2262187"/>
          </a:xfrm>
        </p:spPr>
      </p:sp>
      <p:sp>
        <p:nvSpPr>
          <p:cNvPr id="3" name="Notes Placeholder 2"/>
          <p:cNvSpPr>
            <a:spLocks noGrp="1"/>
          </p:cNvSpPr>
          <p:nvPr>
            <p:ph type="body" idx="1"/>
          </p:nvPr>
        </p:nvSpPr>
        <p:spPr>
          <a:xfrm>
            <a:off x="563761" y="2633886"/>
            <a:ext cx="5832648" cy="6635527"/>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a:xfrm>
            <a:off x="3900934" y="9517283"/>
            <a:ext cx="2985621" cy="50141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871D-134E-4B0A-B37F-6AC74387038F}"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496737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3d3f2ba3a_0_200:notes"/>
          <p:cNvSpPr>
            <a:spLocks noGrp="1" noRot="1" noChangeAspect="1"/>
          </p:cNvSpPr>
          <p:nvPr>
            <p:ph type="sldImg" idx="2"/>
          </p:nvPr>
        </p:nvSpPr>
        <p:spPr>
          <a:xfrm>
            <a:off x="633413" y="627063"/>
            <a:ext cx="5559425" cy="3127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3d3f2ba3a_0_200:notes"/>
          <p:cNvSpPr txBox="1">
            <a:spLocks noGrp="1"/>
          </p:cNvSpPr>
          <p:nvPr>
            <p:ph type="body" idx="1"/>
          </p:nvPr>
        </p:nvSpPr>
        <p:spPr>
          <a:xfrm>
            <a:off x="682798" y="3963561"/>
            <a:ext cx="5462375" cy="3754951"/>
          </a:xfrm>
          <a:prstGeom prst="rect">
            <a:avLst/>
          </a:prstGeom>
        </p:spPr>
        <p:txBody>
          <a:bodyPr spcFirstLastPara="1" wrap="square" lIns="86503" tIns="86503" rIns="86503" bIns="86503" anchor="t" anchorCtr="0">
            <a:noAutofit/>
          </a:bodyPr>
          <a:lstStyle/>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1" name="Google Shape;141;g33d3f2ba3a_0_11:notes"/>
          <p:cNvSpPr txBox="1">
            <a:spLocks noGrp="1"/>
          </p:cNvSpPr>
          <p:nvPr>
            <p:ph type="body" idx="1"/>
          </p:nvPr>
        </p:nvSpPr>
        <p:spPr>
          <a:xfrm>
            <a:off x="379331" y="261390"/>
            <a:ext cx="6168938" cy="7457120"/>
          </a:xfrm>
          <a:prstGeom prst="rect">
            <a:avLst/>
          </a:prstGeom>
        </p:spPr>
        <p:txBody>
          <a:bodyPr spcFirstLastPara="1" wrap="square" lIns="86503" tIns="86503" rIns="86503" bIns="86503" anchor="t" anchorCtr="0">
            <a:noAutofit/>
          </a:bodyPr>
          <a:lstStyle/>
          <a:p>
            <a:pPr marL="0" indent="0">
              <a:buNone/>
            </a:pPr>
            <a:r>
              <a:rPr lang="en-GB" sz="1300" dirty="0" err="1">
                <a:latin typeface="Calibri" panose="020F0502020204030204" pitchFamily="34" charset="0"/>
                <a:cs typeface="Calibri" panose="020F0502020204030204" pitchFamily="34" charset="0"/>
              </a:rPr>
              <a:t>Mindulfness</a:t>
            </a:r>
            <a:r>
              <a:rPr lang="en-GB" sz="1300" dirty="0">
                <a:latin typeface="Calibri" panose="020F0502020204030204" pitchFamily="34" charset="0"/>
                <a:cs typeface="Calibri" panose="020F0502020204030204" pitchFamily="34" charset="0"/>
              </a:rPr>
              <a:t> practice: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Are you sitting comfortably? Then I’ll begin.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Back in 2017, Claire Bradshaw and I were having a day at my house preparing and designing a confidence workshop.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Claire had said she was bringing a mindfulness exercise that she wanted to try out on me so that we could see if we should include it.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That day, I was, quite frankly all over the place. I was just back from the LILAC conference so I was tired, I had a lot of other training on and had been organising for my mum to see a specialist to see if she was suffering from dementia. My ‘ping pong’ brain as I like to call it was popping off in all sorts of weird and not so wonderful tangents.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Then Claire did the exercise with me and in the space of 2 minutes I was a different person, calm, collected and ready to focus on the task at hand.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It’s the last session of the day and I’m sure you’re all brimming with ideas and could even be feeling a bit tired and struggling to concentrate. I thought that it might be useful to do the mindfulness exercise together.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Those of you who attended Claire’s mindfulness session will have already done a similar version of this exercise yesterday but that does mean that the majority of the people in this room haven’t. I hope that it will still be useful for those of you doing it for the second time.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I’m hoping that by doing this now you’ll be able to fully focus on your learning in our session.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A lot of mindfulness practices include body scanning and deep breathing exercises and this combines the two.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I’d like you make sure you are comfortable. Feel free to close your eyes if that feels right. It might help you to pay attention to my voice.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Take a couple of moments to think about how you are feeling right now. Pay attention to your thoughts and any feelings you can sense in your body. </a:t>
            </a:r>
          </a:p>
          <a:p>
            <a:pPr marL="0" indent="0">
              <a:buNone/>
            </a:pPr>
            <a:endParaRPr lang="en-GB" sz="1300" dirty="0">
              <a:latin typeface="Calibri" panose="020F0502020204030204" pitchFamily="34" charset="0"/>
              <a:cs typeface="Calibri" panose="020F0502020204030204" pitchFamily="34" charset="0"/>
            </a:endParaRPr>
          </a:p>
          <a:p>
            <a:pPr marL="150204" indent="0">
              <a:buNone/>
            </a:pPr>
            <a:r>
              <a:rPr lang="en-GB" sz="1300" i="1" dirty="0">
                <a:latin typeface="Calibri" panose="020F0502020204030204" pitchFamily="34" charset="0"/>
                <a:cs typeface="Calibri" panose="020F0502020204030204" pitchFamily="34" charset="0"/>
              </a:rPr>
              <a:t>Make sure you have both feet flat on the floor and that you’re sitting up straight but as relaxed as you can be. </a:t>
            </a:r>
          </a:p>
          <a:p>
            <a:pPr marL="150204" indent="0">
              <a:buNone/>
            </a:pPr>
            <a:r>
              <a:rPr lang="en-GB" sz="1300" i="1" dirty="0">
                <a:latin typeface="Calibri" panose="020F0502020204030204" pitchFamily="34" charset="0"/>
                <a:cs typeface="Calibri" panose="020F0502020204030204" pitchFamily="34" charset="0"/>
              </a:rPr>
              <a:t>Check that your breathing is regular and coming from your tummy not just your nose or mouth. </a:t>
            </a:r>
          </a:p>
          <a:p>
            <a:pPr marL="150204" indent="0">
              <a:buNone/>
            </a:pPr>
            <a:endParaRPr lang="en-GB" sz="1300" i="1" dirty="0">
              <a:latin typeface="Calibri" panose="020F0502020204030204" pitchFamily="34" charset="0"/>
              <a:cs typeface="Calibri" panose="020F0502020204030204" pitchFamily="34" charset="0"/>
            </a:endParaRPr>
          </a:p>
          <a:p>
            <a:pPr marL="150204" indent="0">
              <a:buNone/>
            </a:pPr>
            <a:r>
              <a:rPr lang="en-GB" sz="1300" i="1" dirty="0">
                <a:latin typeface="Calibri" panose="020F0502020204030204" pitchFamily="34" charset="0"/>
                <a:cs typeface="Calibri" panose="020F0502020204030204" pitchFamily="34" charset="0"/>
              </a:rPr>
              <a:t>Start by bringing your attention to the soles of your feet. Become aware of the sensations you can feel in the bottom of your feet. Feel the surface of your heels, toes, arches and the balls of your feet and how they feel as they’re in contact with the soles of your shoes. </a:t>
            </a:r>
          </a:p>
          <a:p>
            <a:pPr marL="150204" indent="0">
              <a:buNone/>
            </a:pPr>
            <a:endParaRPr lang="en-GB" sz="1300" i="1" dirty="0">
              <a:latin typeface="Calibri" panose="020F0502020204030204" pitchFamily="34" charset="0"/>
              <a:cs typeface="Calibri" panose="020F0502020204030204" pitchFamily="34" charset="0"/>
            </a:endParaRPr>
          </a:p>
          <a:p>
            <a:pPr marL="150204" indent="0">
              <a:buNone/>
            </a:pPr>
            <a:r>
              <a:rPr lang="en-GB" sz="1300" i="1" dirty="0">
                <a:latin typeface="Calibri" panose="020F0502020204030204" pitchFamily="34" charset="0"/>
                <a:cs typeface="Calibri" panose="020F0502020204030204" pitchFamily="34" charset="0"/>
              </a:rPr>
              <a:t>Begin to expand your awareness from your feet up through your lower legs and calf muscles, to your knees, thighs, pelvis and hips. Think about how you can feel your thighs in contact with your chair. </a:t>
            </a:r>
          </a:p>
          <a:p>
            <a:pPr marL="150204" indent="0">
              <a:buNone/>
            </a:pPr>
            <a:r>
              <a:rPr lang="en-GB" sz="1300" i="1" dirty="0">
                <a:latin typeface="Calibri" panose="020F0502020204030204" pitchFamily="34" charset="0"/>
                <a:cs typeface="Calibri" panose="020F0502020204030204" pitchFamily="34" charset="0"/>
              </a:rPr>
              <a:t>Become aware of your centre. Put your hand on your tummy if that helps. Breathe deeply into your core and say to yourself. “I am here”, “I am present” “I am centred”</a:t>
            </a:r>
          </a:p>
          <a:p>
            <a:pPr marL="150204" indent="0">
              <a:buNone/>
            </a:pPr>
            <a:endParaRPr lang="en-GB" sz="1300" i="1" dirty="0">
              <a:latin typeface="Calibri" panose="020F0502020204030204" pitchFamily="34" charset="0"/>
              <a:cs typeface="Calibri" panose="020F0502020204030204" pitchFamily="34" charset="0"/>
            </a:endParaRPr>
          </a:p>
          <a:p>
            <a:pPr marL="150204" indent="0">
              <a:buNone/>
            </a:pPr>
            <a:r>
              <a:rPr lang="en-GB" sz="1300" i="1" dirty="0">
                <a:latin typeface="Calibri" panose="020F0502020204030204" pitchFamily="34" charset="0"/>
                <a:cs typeface="Calibri" panose="020F0502020204030204" pitchFamily="34" charset="0"/>
              </a:rPr>
              <a:t>Continue from your tummy and expand your awareness up your spine, into your lungs, rib cage and chest. Bring awareness to your heart centre in your upper chest and breathe into your chest. Say to yourself “I am open”</a:t>
            </a:r>
          </a:p>
          <a:p>
            <a:pPr marL="150204" indent="0">
              <a:buNone/>
            </a:pPr>
            <a:endParaRPr lang="en-GB" sz="1300" i="1" dirty="0">
              <a:latin typeface="Calibri" panose="020F0502020204030204" pitchFamily="34" charset="0"/>
              <a:cs typeface="Calibri" panose="020F0502020204030204" pitchFamily="34" charset="0"/>
            </a:endParaRPr>
          </a:p>
          <a:p>
            <a:pPr marL="150204" indent="0">
              <a:buNone/>
            </a:pPr>
            <a:r>
              <a:rPr lang="en-GB" sz="1300" i="1" dirty="0">
                <a:latin typeface="Calibri" panose="020F0502020204030204" pitchFamily="34" charset="0"/>
                <a:cs typeface="Calibri" panose="020F0502020204030204" pitchFamily="34" charset="0"/>
              </a:rPr>
              <a:t>“I’m opening”</a:t>
            </a:r>
          </a:p>
          <a:p>
            <a:pPr marL="150204" indent="0">
              <a:buNone/>
            </a:pPr>
            <a:endParaRPr lang="en-GB" sz="1300" i="1" dirty="0">
              <a:latin typeface="Calibri" panose="020F0502020204030204" pitchFamily="34" charset="0"/>
              <a:cs typeface="Calibri" panose="020F0502020204030204" pitchFamily="34" charset="0"/>
            </a:endParaRPr>
          </a:p>
          <a:p>
            <a:pPr marL="150204" indent="0">
              <a:buNone/>
            </a:pPr>
            <a:r>
              <a:rPr lang="en-GB" sz="1300" i="1" dirty="0">
                <a:latin typeface="Calibri" panose="020F0502020204030204" pitchFamily="34" charset="0"/>
                <a:cs typeface="Calibri" panose="020F0502020204030204" pitchFamily="34" charset="0"/>
              </a:rPr>
              <a:t>Continue expanding your awareness up through your shoulders, upper arms, elbows, lower arms, wrists, hands and fingers. Expand this awareness through your neck, throat and face. Be aware of your senses, your eyes, ears, nose, mouth and tongue. Bring your awareness to your brain and to your skull. Breathe as if you were breathing into your head centre, bringing oxygen and energy to them.</a:t>
            </a:r>
          </a:p>
          <a:p>
            <a:pPr marL="150204" indent="0">
              <a:buNone/>
            </a:pPr>
            <a:endParaRPr lang="en-GB" sz="1300" i="1" dirty="0">
              <a:latin typeface="Calibri" panose="020F0502020204030204" pitchFamily="34" charset="0"/>
              <a:cs typeface="Calibri" panose="020F0502020204030204" pitchFamily="34" charset="0"/>
            </a:endParaRPr>
          </a:p>
          <a:p>
            <a:pPr marL="150204" indent="0">
              <a:buNone/>
            </a:pPr>
            <a:r>
              <a:rPr lang="en-GB" sz="1300" i="1" dirty="0">
                <a:latin typeface="Calibri" panose="020F0502020204030204" pitchFamily="34" charset="0"/>
                <a:cs typeface="Calibri" panose="020F0502020204030204" pitchFamily="34" charset="0"/>
              </a:rPr>
              <a:t>Say to yourself “I am awake, I am aware, I am alert and clear. </a:t>
            </a:r>
          </a:p>
          <a:p>
            <a:pPr marL="150204" indent="0">
              <a:buNone/>
            </a:pPr>
            <a:endParaRPr lang="en-GB" sz="1300" i="1" dirty="0">
              <a:latin typeface="Calibri" panose="020F0502020204030204" pitchFamily="34" charset="0"/>
              <a:cs typeface="Calibri" panose="020F0502020204030204" pitchFamily="34" charset="0"/>
            </a:endParaRPr>
          </a:p>
          <a:p>
            <a:pPr marL="150204" indent="0">
              <a:buNone/>
            </a:pPr>
            <a:r>
              <a:rPr lang="en-GB" sz="1300" i="1" dirty="0">
                <a:latin typeface="Calibri" panose="020F0502020204030204" pitchFamily="34" charset="0"/>
                <a:cs typeface="Calibri" panose="020F0502020204030204" pitchFamily="34" charset="0"/>
              </a:rPr>
              <a:t>Staying in contact with the physical sensations in your body starting with your feet and moving up to your tummy, heart and head, become aware of the space around you. Be aware of the room and the other people in it. Be aware of the connections you share and the vast array of resources available to you. Take a last deep breath and say to yourself “I am connected”</a:t>
            </a:r>
          </a:p>
          <a:p>
            <a:pPr marL="0" indent="0">
              <a:buNone/>
            </a:pPr>
            <a:endParaRPr lang="en-GB" sz="1300" dirty="0">
              <a:latin typeface="Calibri" panose="020F0502020204030204" pitchFamily="34" charset="0"/>
              <a:cs typeface="Calibri" panose="020F0502020204030204" pitchFamily="34" charset="0"/>
            </a:endParaRP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Now take a couple of moments to see how you feel now?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Has anything changed? </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I’m hoping that you now feel prepared and able to focus on our session. </a:t>
            </a:r>
            <a:endParaRPr sz="1300" dirty="0">
              <a:latin typeface="Calibri" panose="020F0502020204030204" pitchFamily="34" charset="0"/>
              <a:cs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239713"/>
            <a:ext cx="3767138" cy="2119312"/>
          </a:xfrm>
        </p:spPr>
      </p:sp>
      <p:sp>
        <p:nvSpPr>
          <p:cNvPr id="3" name="Notes Placeholder 2"/>
          <p:cNvSpPr>
            <a:spLocks noGrp="1"/>
          </p:cNvSpPr>
          <p:nvPr>
            <p:ph type="body" idx="1"/>
          </p:nvPr>
        </p:nvSpPr>
        <p:spPr>
          <a:xfrm>
            <a:off x="564331" y="2549659"/>
            <a:ext cx="5884344" cy="5422701"/>
          </a:xfrm>
        </p:spPr>
        <p:txBody>
          <a:bodyPr/>
          <a:lstStyle/>
          <a:p>
            <a:pPr marL="167735" indent="0">
              <a:buNone/>
            </a:pPr>
            <a:r>
              <a:rPr lang="en-GB" sz="1300" dirty="0">
                <a:latin typeface="Calibri" panose="020F0502020204030204" pitchFamily="34" charset="0"/>
                <a:cs typeface="Calibri" panose="020F0502020204030204" pitchFamily="34" charset="0"/>
              </a:rPr>
              <a:t>Let me begin with reminding you of the top level statement from the definition. </a:t>
            </a:r>
          </a:p>
          <a:p>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“Information literacy is the ability to think critically and make balanced judgements about any information we find and use. It empowers us as citizens to develop informed views and to engage fully with society.”</a:t>
            </a:r>
          </a:p>
          <a:p>
            <a:pPr marL="0" indent="0">
              <a:buNone/>
            </a:pPr>
            <a:endParaRPr lang="en-GB" sz="1300" dirty="0">
              <a:latin typeface="Calibri" panose="020F0502020204030204" pitchFamily="34" charset="0"/>
              <a:cs typeface="Calibri" panose="020F0502020204030204" pitchFamily="34" charset="0"/>
            </a:endParaRPr>
          </a:p>
          <a:p>
            <a:pPr marL="0" indent="0">
              <a:buNone/>
            </a:pPr>
            <a:r>
              <a:rPr lang="en-GB" sz="1300" dirty="0">
                <a:latin typeface="Calibri" panose="020F0502020204030204" pitchFamily="34" charset="0"/>
                <a:cs typeface="Calibri" panose="020F0502020204030204" pitchFamily="34" charset="0"/>
              </a:rPr>
              <a:t>Underneath this broad and encapsulating statement we have 5 different contexts or lenses which enable us to illustrate the breadth of what we talking about when we say information literacy. </a:t>
            </a:r>
          </a:p>
        </p:txBody>
      </p:sp>
      <p:sp>
        <p:nvSpPr>
          <p:cNvPr id="4" name="Slide Number Placeholder 3"/>
          <p:cNvSpPr>
            <a:spLocks noGrp="1"/>
          </p:cNvSpPr>
          <p:nvPr>
            <p:ph type="sldNum" sz="quarter" idx="10"/>
          </p:nvPr>
        </p:nvSpPr>
        <p:spPr/>
        <p:txBody>
          <a:bodyPr/>
          <a:lstStyle/>
          <a:p>
            <a:pPr defTabSz="865177">
              <a:buClrTx/>
              <a:defRPr/>
            </a:pPr>
            <a:fld id="{4F8518EE-FFFB-4354-90D3-82D093065164}" type="slidenum">
              <a:rPr lang="en-GB" kern="1200">
                <a:solidFill>
                  <a:prstClr val="black"/>
                </a:solidFill>
                <a:latin typeface="Calibri" panose="020F0502020204030204"/>
                <a:ea typeface="+mn-ea"/>
                <a:cs typeface="+mn-cs"/>
              </a:rPr>
              <a:pPr defTabSz="865177">
                <a:buClrTx/>
                <a:defRPr/>
              </a:pPr>
              <a:t>4</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23434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250825"/>
            <a:ext cx="3767138" cy="2119313"/>
          </a:xfrm>
        </p:spPr>
      </p:sp>
      <p:sp>
        <p:nvSpPr>
          <p:cNvPr id="3" name="Notes Placeholder 2"/>
          <p:cNvSpPr>
            <a:spLocks noGrp="1"/>
          </p:cNvSpPr>
          <p:nvPr>
            <p:ph type="body" idx="1"/>
          </p:nvPr>
        </p:nvSpPr>
        <p:spPr>
          <a:xfrm>
            <a:off x="379294" y="2633996"/>
            <a:ext cx="6069382" cy="5338364"/>
          </a:xfrm>
        </p:spPr>
        <p:txBody>
          <a:bodyPr/>
          <a:lstStyle/>
          <a:p>
            <a:r>
              <a:rPr lang="en-GB" sz="1300" dirty="0">
                <a:latin typeface="Calibri" panose="020F0502020204030204" pitchFamily="34" charset="0"/>
                <a:cs typeface="Calibri" panose="020F0502020204030204" pitchFamily="34" charset="0"/>
              </a:rPr>
              <a:t>Our first lens is that of every day life information literacy. </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Vital to everyone as the world seemingly, revolves around all things online. </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Government website, shopping, holidays, teaching our children to be safe online, all part of our everyday lives. </a:t>
            </a:r>
          </a:p>
        </p:txBody>
      </p:sp>
      <p:sp>
        <p:nvSpPr>
          <p:cNvPr id="4" name="Slide Number Placeholder 3"/>
          <p:cNvSpPr>
            <a:spLocks noGrp="1"/>
          </p:cNvSpPr>
          <p:nvPr>
            <p:ph type="sldNum" sz="quarter" idx="5"/>
          </p:nvPr>
        </p:nvSpPr>
        <p:spPr>
          <a:xfrm>
            <a:off x="3779080" y="9351127"/>
            <a:ext cx="2958787" cy="418665"/>
          </a:xfrm>
        </p:spPr>
        <p:txBody>
          <a:bodyPr/>
          <a:lstStyle/>
          <a:p>
            <a:pPr defTabSz="865177">
              <a:buClrTx/>
              <a:defRPr/>
            </a:pPr>
            <a:fld id="{4F8518EE-FFFB-4354-90D3-82D093065164}" type="slidenum">
              <a:rPr lang="en-GB" kern="1200">
                <a:solidFill>
                  <a:prstClr val="black"/>
                </a:solidFill>
                <a:latin typeface="Calibri" panose="020F0502020204030204"/>
                <a:ea typeface="+mn-ea"/>
                <a:cs typeface="+mn-cs"/>
              </a:rPr>
              <a:pPr defTabSz="865177">
                <a:buClrTx/>
                <a:defRPr/>
              </a:pPr>
              <a:t>5</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3436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239713"/>
            <a:ext cx="3767138" cy="2119312"/>
          </a:xfrm>
        </p:spPr>
      </p:sp>
      <p:sp>
        <p:nvSpPr>
          <p:cNvPr id="3" name="Notes Placeholder 2"/>
          <p:cNvSpPr>
            <a:spLocks noGrp="1"/>
          </p:cNvSpPr>
          <p:nvPr>
            <p:ph type="body" idx="1"/>
          </p:nvPr>
        </p:nvSpPr>
        <p:spPr>
          <a:xfrm>
            <a:off x="379294" y="2358435"/>
            <a:ext cx="6069382" cy="5613925"/>
          </a:xfrm>
        </p:spPr>
        <p:txBody>
          <a:bodyPr/>
          <a:lstStyle/>
          <a:p>
            <a:endParaRPr lang="en-GB" dirty="0"/>
          </a:p>
          <a:p>
            <a:r>
              <a:rPr lang="en-GB" sz="1300" dirty="0">
                <a:latin typeface="Calibri" panose="020F0502020204030204" pitchFamily="34" charset="0"/>
                <a:cs typeface="Calibri" panose="020F0502020204030204" pitchFamily="34" charset="0"/>
              </a:rPr>
              <a:t>In our second lens we look at the importance of IL skills when negotiating the murky waters of misinformation and fake news</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We want people to be able to make more informed choices in elections and </a:t>
            </a:r>
            <a:r>
              <a:rPr lang="en-GB" sz="1300" b="1" i="1" dirty="0">
                <a:latin typeface="Calibri" panose="020F0502020204030204" pitchFamily="34" charset="0"/>
                <a:cs typeface="Calibri" panose="020F0502020204030204" pitchFamily="34" charset="0"/>
              </a:rPr>
              <a:t>referendums.</a:t>
            </a:r>
          </a:p>
          <a:p>
            <a:endParaRPr lang="en-GB" b="1" i="1" dirty="0">
              <a:latin typeface="Calibri" panose="020F0502020204030204" pitchFamily="34" charset="0"/>
              <a:cs typeface="Calibri" panose="020F0502020204030204" pitchFamily="34" charset="0"/>
            </a:endParaRPr>
          </a:p>
          <a:p>
            <a:endParaRPr lang="en-GB" b="1" i="1" dirty="0">
              <a:latin typeface="Calibri" panose="020F0502020204030204" pitchFamily="34" charset="0"/>
              <a:cs typeface="Calibri" panose="020F0502020204030204" pitchFamily="34" charset="0"/>
            </a:endParaRPr>
          </a:p>
          <a:p>
            <a:endParaRPr lang="en-GB" b="0" i="1" dirty="0"/>
          </a:p>
          <a:p>
            <a:endParaRPr lang="en-GB" b="0" i="1" dirty="0"/>
          </a:p>
        </p:txBody>
      </p:sp>
      <p:sp>
        <p:nvSpPr>
          <p:cNvPr id="4" name="Slide Number Placeholder 3"/>
          <p:cNvSpPr>
            <a:spLocks noGrp="1"/>
          </p:cNvSpPr>
          <p:nvPr>
            <p:ph type="sldNum" sz="quarter" idx="10"/>
          </p:nvPr>
        </p:nvSpPr>
        <p:spPr>
          <a:xfrm>
            <a:off x="3790146" y="9438412"/>
            <a:ext cx="2958787" cy="418665"/>
          </a:xfrm>
        </p:spPr>
        <p:txBody>
          <a:bodyPr/>
          <a:lstStyle/>
          <a:p>
            <a:pPr defTabSz="865177">
              <a:buClrTx/>
              <a:defRPr/>
            </a:pPr>
            <a:fld id="{4F8518EE-FFFB-4354-90D3-82D093065164}" type="slidenum">
              <a:rPr lang="en-GB" kern="1200">
                <a:solidFill>
                  <a:prstClr val="black"/>
                </a:solidFill>
                <a:latin typeface="Calibri" panose="020F0502020204030204"/>
                <a:ea typeface="+mn-ea"/>
                <a:cs typeface="+mn-cs"/>
              </a:rPr>
              <a:pPr defTabSz="865177">
                <a:buClrTx/>
                <a:defRPr/>
              </a:pPr>
              <a:t>6</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93306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239713"/>
            <a:ext cx="3767138" cy="2119312"/>
          </a:xfrm>
        </p:spPr>
      </p:sp>
      <p:sp>
        <p:nvSpPr>
          <p:cNvPr id="3" name="Notes Placeholder 2"/>
          <p:cNvSpPr>
            <a:spLocks noGrp="1"/>
          </p:cNvSpPr>
          <p:nvPr>
            <p:ph type="body" idx="1"/>
          </p:nvPr>
        </p:nvSpPr>
        <p:spPr>
          <a:xfrm>
            <a:off x="379294" y="2549659"/>
            <a:ext cx="6069382" cy="5422701"/>
          </a:xfrm>
        </p:spPr>
        <p:txBody>
          <a:bodyPr/>
          <a:lstStyle/>
          <a:p>
            <a:r>
              <a:rPr lang="en-GB" sz="1300" dirty="0">
                <a:latin typeface="Calibri" panose="020F0502020204030204" pitchFamily="34" charset="0"/>
                <a:cs typeface="Calibri" panose="020F0502020204030204" pitchFamily="34" charset="0"/>
              </a:rPr>
              <a:t>The next 3 contexts particularly impact the work you do as health and medical librarians.</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Education probably seems a logical space for IL but realistically, higher education has the monopoly on IL educations and work, but even so, as you know, students struggle to link skills learnt from one assignment to the next. </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School and further education librarians struggle to show how necessary IL is to their pupils’ lives and education because it hardly features in the national curricula of England and Wales. </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Our schools rep Sarah Pavey is currently doing a tremendous job analysing the different curricula and her findings go someway to explaining why students find the transition to HE so hard, </a:t>
            </a:r>
          </a:p>
          <a:p>
            <a:endParaRPr lang="en-GB" sz="1300" dirty="0">
              <a:latin typeface="Calibri" panose="020F0502020204030204" pitchFamily="34" charset="0"/>
              <a:cs typeface="Calibri" panose="020F0502020204030204" pitchFamily="34" charset="0"/>
            </a:endParaRPr>
          </a:p>
          <a:p>
            <a:r>
              <a:rPr lang="en-GB" sz="1300" dirty="0">
                <a:latin typeface="Calibri" panose="020F0502020204030204" pitchFamily="34" charset="0"/>
                <a:cs typeface="Calibri" panose="020F0502020204030204" pitchFamily="34" charset="0"/>
              </a:rPr>
              <a:t>She’s also incredibly excited about the Scottish Advanced Highers curriculum. Apparently it’s wonderful. As far as she can tell, they’ve been advised by </a:t>
            </a:r>
            <a:r>
              <a:rPr lang="en-GB" sz="1300" b="1" i="1" dirty="0">
                <a:latin typeface="Calibri" panose="020F0502020204030204" pitchFamily="34" charset="0"/>
                <a:cs typeface="Calibri" panose="020F0502020204030204" pitchFamily="34" charset="0"/>
              </a:rPr>
              <a:t>a librarian</a:t>
            </a:r>
            <a:r>
              <a:rPr lang="en-GB" sz="1300" dirty="0">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a:xfrm>
            <a:off x="3929376" y="9570898"/>
            <a:ext cx="2958787" cy="418665"/>
          </a:xfrm>
        </p:spPr>
        <p:txBody>
          <a:bodyPr/>
          <a:lstStyle/>
          <a:p>
            <a:pPr defTabSz="865177">
              <a:buClrTx/>
              <a:defRPr/>
            </a:pPr>
            <a:fld id="{4F8518EE-FFFB-4354-90D3-82D093065164}" type="slidenum">
              <a:rPr lang="en-GB" kern="1200">
                <a:solidFill>
                  <a:prstClr val="black"/>
                </a:solidFill>
                <a:latin typeface="Calibri" panose="020F0502020204030204"/>
                <a:ea typeface="+mn-ea"/>
                <a:cs typeface="+mn-cs"/>
              </a:rPr>
              <a:pPr defTabSz="865177">
                <a:buClrTx/>
                <a:defRPr/>
              </a:pPr>
              <a:t>7</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8515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3d3f2ba3a_0_57:notes"/>
          <p:cNvSpPr txBox="1">
            <a:spLocks noGrp="1"/>
          </p:cNvSpPr>
          <p:nvPr>
            <p:ph type="body" idx="1"/>
          </p:nvPr>
        </p:nvSpPr>
        <p:spPr>
          <a:xfrm>
            <a:off x="562676" y="2291796"/>
            <a:ext cx="5821065" cy="5590083"/>
          </a:xfrm>
          <a:prstGeom prst="rect">
            <a:avLst/>
          </a:prstGeom>
        </p:spPr>
        <p:txBody>
          <a:bodyPr spcFirstLastPara="1" wrap="square" lIns="86503" tIns="86503" rIns="86503" bIns="86503" anchor="t" anchorCtr="0">
            <a:noAutofit/>
          </a:bodyPr>
          <a:lstStyle/>
          <a:p>
            <a:pPr marL="0" indent="0" defTabSz="865177">
              <a:buNone/>
              <a:defRPr/>
            </a:pPr>
            <a:r>
              <a:rPr lang="en-GB" sz="1300" dirty="0">
                <a:latin typeface="Calibri" panose="020F0502020204030204" pitchFamily="34" charset="0"/>
                <a:cs typeface="Calibri" panose="020F0502020204030204" pitchFamily="34" charset="0"/>
              </a:rPr>
              <a:t>As well as training medical, nursing and allied heath professionals to become evidence based practitioners in a subject area that’s vast and constantly evolving, you also train students, adding to their graduate attributes and employability. </a:t>
            </a:r>
          </a:p>
          <a:p>
            <a:pPr marL="0" indent="0">
              <a:buNone/>
            </a:pPr>
            <a:endParaRPr dirty="0"/>
          </a:p>
        </p:txBody>
      </p:sp>
      <p:sp>
        <p:nvSpPr>
          <p:cNvPr id="186" name="Google Shape;186;g33d3f2ba3a_0_57:notes"/>
          <p:cNvSpPr>
            <a:spLocks noGrp="1" noRot="1" noChangeAspect="1"/>
          </p:cNvSpPr>
          <p:nvPr>
            <p:ph type="sldImg" idx="2"/>
          </p:nvPr>
        </p:nvSpPr>
        <p:spPr>
          <a:xfrm>
            <a:off x="727075" y="269875"/>
            <a:ext cx="3594100" cy="20224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209550"/>
            <a:ext cx="3763962" cy="2117725"/>
          </a:xfrm>
        </p:spPr>
      </p:sp>
      <p:sp>
        <p:nvSpPr>
          <p:cNvPr id="3" name="Notes Placeholder 2"/>
          <p:cNvSpPr>
            <a:spLocks noGrp="1"/>
          </p:cNvSpPr>
          <p:nvPr>
            <p:ph type="body" idx="1"/>
          </p:nvPr>
        </p:nvSpPr>
        <p:spPr>
          <a:xfrm>
            <a:off x="379294" y="2549659"/>
            <a:ext cx="6069382" cy="5422701"/>
          </a:xfrm>
        </p:spPr>
        <p:txBody>
          <a:bodyPr/>
          <a:lstStyle/>
          <a:p>
            <a:r>
              <a:rPr lang="en-GB" sz="1300" dirty="0">
                <a:latin typeface="Calibri" panose="020F0502020204030204" pitchFamily="34" charset="0"/>
                <a:cs typeface="Calibri" panose="020F0502020204030204" pitchFamily="34" charset="0"/>
              </a:rPr>
              <a:t>Finally the definition looks at health literacy, I won’t be going into great depth here. after all you’re health and medical librarians and I’m not. </a:t>
            </a:r>
          </a:p>
          <a:p>
            <a:endParaRPr lang="en-GB" sz="1300" dirty="0">
              <a:latin typeface="Calibri" panose="020F0502020204030204" pitchFamily="34" charset="0"/>
              <a:cs typeface="Calibri" panose="020F0502020204030204" pitchFamily="34" charset="0"/>
            </a:endParaRPr>
          </a:p>
          <a:p>
            <a:r>
              <a:rPr lang="en-GB" sz="1300" kern="1200" dirty="0">
                <a:solidFill>
                  <a:schemeClr val="tx1"/>
                </a:solidFill>
                <a:latin typeface="Calibri" panose="020F0502020204030204" pitchFamily="34" charset="0"/>
                <a:ea typeface="+mn-ea"/>
                <a:cs typeface="Calibri" panose="020F0502020204030204" pitchFamily="34" charset="0"/>
              </a:rPr>
              <a:t>So in terms of this new definition we discuss how having health literacy skills help people to make informed choices relating to the health and wellbeing of individuals and their families and become active partners in their healthcare. </a:t>
            </a:r>
            <a:endParaRPr lang="en-GB" sz="13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a:xfrm>
            <a:off x="3929376" y="9457652"/>
            <a:ext cx="2958787" cy="418665"/>
          </a:xfrm>
        </p:spPr>
        <p:txBody>
          <a:bodyPr/>
          <a:lstStyle/>
          <a:p>
            <a:pPr defTabSz="865177">
              <a:buClrTx/>
              <a:defRPr/>
            </a:pPr>
            <a:fld id="{4F8518EE-FFFB-4354-90D3-82D093065164}" type="slidenum">
              <a:rPr lang="en-GB" kern="1200">
                <a:solidFill>
                  <a:prstClr val="black"/>
                </a:solidFill>
                <a:latin typeface="Calibri" panose="020F0502020204030204"/>
                <a:ea typeface="+mn-ea"/>
                <a:cs typeface="+mn-cs"/>
              </a:rPr>
              <a:pPr defTabSz="865177">
                <a:buClrTx/>
                <a:defRPr/>
              </a:pPr>
              <a:t>9</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17401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 name="Google Shape;77;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88" name="Google Shape;88;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89" name="Google Shape;89;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93" name="Google Shape;93;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94" name="Google Shape;94;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04" name="Google Shape;10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05" name="Google Shape;10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109" name="Google Shape;109;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463474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1130" y="102393"/>
            <a:ext cx="8601739" cy="663151"/>
          </a:xfrm>
        </p:spPr>
        <p:txBody>
          <a:bodyPr>
            <a:normAutofit/>
          </a:bodyPr>
          <a:lstStyle>
            <a:lvl1pPr>
              <a:defRPr lang="en-GB" sz="2800" b="1" i="0" u="none" strike="noStrike" cap="none" dirty="0">
                <a:solidFill>
                  <a:srgbClr val="00823B"/>
                </a:solidFill>
                <a:latin typeface="Calibri Light" panose="020F0302020204030204" pitchFamily="34" charset="0"/>
                <a:ea typeface="Arial"/>
                <a:cs typeface="Calibri Light" panose="020F0302020204030204" pitchFamily="34" charset="0"/>
                <a:sym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271130" y="935664"/>
            <a:ext cx="8601738" cy="3944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1680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1524086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3846781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3865992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1692541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3387260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1754973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3330264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1622905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8B6AAD8-0793-45A6-8AC3-6A0F9EACDE99}" type="datetimeFigureOut">
              <a:rPr lang="en-GB" smtClean="0"/>
              <a:t>22/01/2020</a:t>
            </a:fld>
            <a:endParaRPr lang="en-GB"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9F1C30-854F-4AAB-820F-FBA7E55E6259}" type="slidenum">
              <a:rPr lang="en-GB" smtClean="0"/>
              <a:t>‹#›</a:t>
            </a:fld>
            <a:endParaRPr lang="en-GB" dirty="0"/>
          </a:p>
        </p:txBody>
      </p:sp>
    </p:spTree>
    <p:extLst>
      <p:ext uri="{BB962C8B-B14F-4D97-AF65-F5344CB8AC3E}">
        <p14:creationId xmlns:p14="http://schemas.microsoft.com/office/powerpoint/2010/main" val="103152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Title 7"/>
          <p:cNvSpPr>
            <a:spLocks noGrp="1"/>
          </p:cNvSpPr>
          <p:nvPr>
            <p:ph type="title"/>
          </p:nvPr>
        </p:nvSpPr>
        <p:spPr>
          <a:xfrm>
            <a:off x="251520" y="0"/>
            <a:ext cx="8640960" cy="681540"/>
          </a:xfrm>
        </p:spPr>
        <p:txBody>
          <a:bodyPr>
            <a:noAutofit/>
          </a:bodyPr>
          <a:lstStyle>
            <a:lvl1pPr algn="l">
              <a:defRPr b="1" cap="none" baseline="0">
                <a:solidFill>
                  <a:srgbClr val="009498"/>
                </a:solidFill>
                <a:latin typeface="+mn-lt"/>
              </a:defRPr>
            </a:lvl1pPr>
          </a:lstStyle>
          <a:p>
            <a:r>
              <a:rPr lang="en-US" dirty="0"/>
              <a:t>Click to edit Master title style</a:t>
            </a:r>
            <a:endParaRPr lang="en-GB" dirty="0"/>
          </a:p>
        </p:txBody>
      </p:sp>
      <p:sp>
        <p:nvSpPr>
          <p:cNvPr id="10" name="Content Placeholder 9"/>
          <p:cNvSpPr>
            <a:spLocks noGrp="1"/>
          </p:cNvSpPr>
          <p:nvPr>
            <p:ph sz="quarter" idx="10"/>
          </p:nvPr>
        </p:nvSpPr>
        <p:spPr>
          <a:xfrm>
            <a:off x="251520" y="844154"/>
            <a:ext cx="8641656" cy="4104084"/>
          </a:xfrm>
        </p:spPr>
        <p:txBody>
          <a:bodyPr>
            <a:noAutofit/>
          </a:bodyPr>
          <a:lstStyle>
            <a:lvl1pPr marL="0" indent="0">
              <a:lnSpc>
                <a:spcPct val="114000"/>
              </a:lnSpc>
              <a:spcBef>
                <a:spcPts val="0"/>
              </a:spcBef>
              <a:spcAft>
                <a:spcPts val="900"/>
              </a:spcAft>
              <a:buNone/>
              <a:defRPr sz="1800">
                <a:solidFill>
                  <a:schemeClr val="tx2"/>
                </a:solidFill>
                <a:latin typeface="+mn-lt"/>
              </a:defRPr>
            </a:lvl1pPr>
            <a:lvl2pPr>
              <a:lnSpc>
                <a:spcPct val="114000"/>
              </a:lnSpc>
              <a:spcBef>
                <a:spcPts val="0"/>
              </a:spcBef>
              <a:spcAft>
                <a:spcPts val="900"/>
              </a:spcAft>
              <a:defRPr sz="1500">
                <a:solidFill>
                  <a:schemeClr val="tx2"/>
                </a:solidFill>
                <a:latin typeface="+mn-lt"/>
              </a:defRPr>
            </a:lvl2pPr>
            <a:lvl3pPr>
              <a:lnSpc>
                <a:spcPct val="114000"/>
              </a:lnSpc>
              <a:spcBef>
                <a:spcPts val="0"/>
              </a:spcBef>
              <a:spcAft>
                <a:spcPts val="900"/>
              </a:spcAft>
              <a:defRPr sz="1350">
                <a:solidFill>
                  <a:schemeClr val="tx2"/>
                </a:solidFill>
                <a:latin typeface="+mn-lt"/>
              </a:defRPr>
            </a:lvl3pPr>
            <a:lvl4pPr>
              <a:lnSpc>
                <a:spcPct val="114000"/>
              </a:lnSpc>
              <a:spcBef>
                <a:spcPts val="0"/>
              </a:spcBef>
              <a:spcAft>
                <a:spcPts val="900"/>
              </a:spcAft>
              <a:defRPr sz="1200">
                <a:solidFill>
                  <a:schemeClr val="tx2"/>
                </a:solidFill>
                <a:latin typeface="+mn-lt"/>
              </a:defRPr>
            </a:lvl4pPr>
            <a:lvl5pPr>
              <a:lnSpc>
                <a:spcPct val="114000"/>
              </a:lnSpc>
              <a:spcBef>
                <a:spcPts val="0"/>
              </a:spcBef>
              <a:spcAft>
                <a:spcPts val="900"/>
              </a:spcAft>
              <a:defRPr sz="1200">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68424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205978"/>
            <a:ext cx="8640960" cy="745592"/>
          </a:xfrm>
        </p:spPr>
        <p:txBody>
          <a:bodyPr/>
          <a:lstStyle>
            <a:lvl1pPr algn="l">
              <a:defRPr sz="2700" b="1">
                <a:solidFill>
                  <a:srgbClr val="009498"/>
                </a:solidFill>
                <a:latin typeface="+mn-lt"/>
              </a:defRPr>
            </a:lvl1pPr>
          </a:lstStyle>
          <a:p>
            <a:r>
              <a:rPr lang="en-US" dirty="0"/>
              <a:t>Click to edit Master title style</a:t>
            </a:r>
            <a:endParaRPr lang="en-GB" dirty="0"/>
          </a:p>
        </p:txBody>
      </p:sp>
      <p:sp>
        <p:nvSpPr>
          <p:cNvPr id="3" name="Content Placeholder 2"/>
          <p:cNvSpPr>
            <a:spLocks noGrp="1"/>
          </p:cNvSpPr>
          <p:nvPr>
            <p:ph idx="1"/>
          </p:nvPr>
        </p:nvSpPr>
        <p:spPr>
          <a:xfrm>
            <a:off x="251520" y="1059582"/>
            <a:ext cx="8640960" cy="367240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20008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805F2FE1-2D94-46AD-BE30-49BC9299B750}" type="datetimeFigureOut">
              <a:rPr lang="en-GB"/>
              <a:pPr>
                <a:defRPr/>
              </a:pPr>
              <a:t>22/01/2020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A1423C92-15C6-448D-A607-7D5D8DA8D4BF}" type="slidenum">
              <a:rPr lang="en-GB" altLang="en-US"/>
              <a:pPr/>
              <a:t>‹#›</a:t>
            </a:fld>
            <a:endParaRPr lang="en-GB" altLang="en-US" dirty="0"/>
          </a:p>
        </p:txBody>
      </p:sp>
    </p:spTree>
    <p:extLst>
      <p:ext uri="{BB962C8B-B14F-4D97-AF65-F5344CB8AC3E}">
        <p14:creationId xmlns:p14="http://schemas.microsoft.com/office/powerpoint/2010/main" val="1730123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02394"/>
            <a:ext cx="8640960" cy="579146"/>
          </a:xfrm>
        </p:spPr>
        <p:txBody>
          <a:bodyPr/>
          <a:lstStyle>
            <a:lvl1pPr algn="l">
              <a:defRPr sz="2700" b="1">
                <a:solidFill>
                  <a:srgbClr val="009498"/>
                </a:solidFill>
                <a:latin typeface="+mn-lt"/>
              </a:defRPr>
            </a:lvl1pPr>
          </a:lstStyle>
          <a:p>
            <a:r>
              <a:rPr lang="en-US" dirty="0"/>
              <a:t>Click to edit Master title style</a:t>
            </a:r>
            <a:endParaRPr lang="en-GB" dirty="0"/>
          </a:p>
        </p:txBody>
      </p:sp>
      <p:sp>
        <p:nvSpPr>
          <p:cNvPr id="3" name="Content Placeholder 2"/>
          <p:cNvSpPr>
            <a:spLocks noGrp="1"/>
          </p:cNvSpPr>
          <p:nvPr>
            <p:ph sz="half" idx="1"/>
          </p:nvPr>
        </p:nvSpPr>
        <p:spPr>
          <a:xfrm>
            <a:off x="251520" y="951570"/>
            <a:ext cx="4244280" cy="3780420"/>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951570"/>
            <a:ext cx="4244280" cy="3780420"/>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88057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B38A1D42-E773-4495-B280-73AAE1D72EAC}" type="datetimeFigureOut">
              <a:rPr lang="en-GB"/>
              <a:pPr>
                <a:defRPr/>
              </a:pPr>
              <a:t>22/01/2020</a:t>
            </a:fld>
            <a:endParaRPr lang="en-GB" dirty="0"/>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GB" dirty="0"/>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9520EF98-D7A1-4745-9DF2-466DEF36719E}" type="slidenum">
              <a:rPr lang="en-GB" altLang="en-US"/>
              <a:pPr/>
              <a:t>‹#›</a:t>
            </a:fld>
            <a:endParaRPr lang="en-GB" altLang="en-US" dirty="0"/>
          </a:p>
        </p:txBody>
      </p:sp>
    </p:spTree>
    <p:extLst>
      <p:ext uri="{BB962C8B-B14F-4D97-AF65-F5344CB8AC3E}">
        <p14:creationId xmlns:p14="http://schemas.microsoft.com/office/powerpoint/2010/main" val="288202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rgbClr val="00823B"/>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079" y="273844"/>
            <a:ext cx="8591107" cy="99417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287079" y="1369218"/>
            <a:ext cx="8591107" cy="35004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8061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lang="en-GB" sz="2800" b="1" i="0" u="none" strike="noStrike" kern="1200" cap="none" dirty="0">
          <a:solidFill>
            <a:srgbClr val="00823B"/>
          </a:solidFill>
          <a:latin typeface="Calibri Light" panose="020F0302020204030204" pitchFamily="34" charset="0"/>
          <a:ea typeface="+mj-ea"/>
          <a:cs typeface="Calibri Light" panose="020F0302020204030204" pitchFamily="34" charset="0"/>
          <a:sym typeface="Arial"/>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1520" y="141480"/>
            <a:ext cx="8640960" cy="5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251520" y="1212619"/>
            <a:ext cx="8640960" cy="351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9340978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rtl="0" eaLnBrk="0" fontAlgn="base" hangingPunct="0">
        <a:spcBef>
          <a:spcPct val="0"/>
        </a:spcBef>
        <a:spcAft>
          <a:spcPct val="0"/>
        </a:spcAft>
        <a:defRPr sz="2700" b="1" kern="1200">
          <a:solidFill>
            <a:srgbClr val="009498"/>
          </a:solidFill>
          <a:latin typeface="+mn-lt"/>
          <a:ea typeface="+mj-ea"/>
          <a:cs typeface="Aharoni" pitchFamily="2" charset="-79"/>
        </a:defRPr>
      </a:lvl1pPr>
      <a:lvl2pPr algn="ctr" rtl="0" eaLnBrk="0" fontAlgn="base" hangingPunct="0">
        <a:spcBef>
          <a:spcPct val="0"/>
        </a:spcBef>
        <a:spcAft>
          <a:spcPct val="0"/>
        </a:spcAft>
        <a:defRPr sz="3300">
          <a:solidFill>
            <a:srgbClr val="000000"/>
          </a:solidFill>
          <a:latin typeface="Aharoni" panose="02010803020104030203" pitchFamily="2" charset="-79"/>
          <a:cs typeface="Aharoni" panose="02010803020104030203" pitchFamily="2" charset="-79"/>
        </a:defRPr>
      </a:lvl2pPr>
      <a:lvl3pPr algn="ctr" rtl="0" eaLnBrk="0" fontAlgn="base" hangingPunct="0">
        <a:spcBef>
          <a:spcPct val="0"/>
        </a:spcBef>
        <a:spcAft>
          <a:spcPct val="0"/>
        </a:spcAft>
        <a:defRPr sz="3300">
          <a:solidFill>
            <a:srgbClr val="000000"/>
          </a:solidFill>
          <a:latin typeface="Aharoni" panose="02010803020104030203" pitchFamily="2" charset="-79"/>
          <a:cs typeface="Aharoni" panose="02010803020104030203" pitchFamily="2" charset="-79"/>
        </a:defRPr>
      </a:lvl3pPr>
      <a:lvl4pPr algn="ctr" rtl="0" eaLnBrk="0" fontAlgn="base" hangingPunct="0">
        <a:spcBef>
          <a:spcPct val="0"/>
        </a:spcBef>
        <a:spcAft>
          <a:spcPct val="0"/>
        </a:spcAft>
        <a:defRPr sz="3300">
          <a:solidFill>
            <a:srgbClr val="000000"/>
          </a:solidFill>
          <a:latin typeface="Aharoni" panose="02010803020104030203" pitchFamily="2" charset="-79"/>
          <a:cs typeface="Aharoni" panose="02010803020104030203" pitchFamily="2" charset="-79"/>
        </a:defRPr>
      </a:lvl4pPr>
      <a:lvl5pPr algn="ctr" rtl="0" eaLnBrk="0" fontAlgn="base" hangingPunct="0">
        <a:spcBef>
          <a:spcPct val="0"/>
        </a:spcBef>
        <a:spcAft>
          <a:spcPct val="0"/>
        </a:spcAft>
        <a:defRPr sz="3300">
          <a:solidFill>
            <a:srgbClr val="000000"/>
          </a:solidFill>
          <a:latin typeface="Aharoni" panose="02010803020104030203" pitchFamily="2" charset="-79"/>
          <a:cs typeface="Aharoni" panose="02010803020104030203" pitchFamily="2" charset="-79"/>
        </a:defRPr>
      </a:lvl5pPr>
      <a:lvl6pPr marL="342900" algn="ctr" rtl="0" fontAlgn="base">
        <a:spcBef>
          <a:spcPct val="0"/>
        </a:spcBef>
        <a:spcAft>
          <a:spcPct val="0"/>
        </a:spcAft>
        <a:defRPr sz="3300">
          <a:solidFill>
            <a:srgbClr val="000000"/>
          </a:solidFill>
          <a:latin typeface="Aharoni" panose="02010803020104030203" pitchFamily="2" charset="-79"/>
          <a:cs typeface="Aharoni" panose="02010803020104030203" pitchFamily="2" charset="-79"/>
        </a:defRPr>
      </a:lvl6pPr>
      <a:lvl7pPr marL="685800" algn="ctr" rtl="0" fontAlgn="base">
        <a:spcBef>
          <a:spcPct val="0"/>
        </a:spcBef>
        <a:spcAft>
          <a:spcPct val="0"/>
        </a:spcAft>
        <a:defRPr sz="3300">
          <a:solidFill>
            <a:srgbClr val="000000"/>
          </a:solidFill>
          <a:latin typeface="Aharoni" panose="02010803020104030203" pitchFamily="2" charset="-79"/>
          <a:cs typeface="Aharoni" panose="02010803020104030203" pitchFamily="2" charset="-79"/>
        </a:defRPr>
      </a:lvl7pPr>
      <a:lvl8pPr marL="1028700" algn="ctr" rtl="0" fontAlgn="base">
        <a:spcBef>
          <a:spcPct val="0"/>
        </a:spcBef>
        <a:spcAft>
          <a:spcPct val="0"/>
        </a:spcAft>
        <a:defRPr sz="3300">
          <a:solidFill>
            <a:srgbClr val="000000"/>
          </a:solidFill>
          <a:latin typeface="Aharoni" panose="02010803020104030203" pitchFamily="2" charset="-79"/>
          <a:cs typeface="Aharoni" panose="02010803020104030203" pitchFamily="2" charset="-79"/>
        </a:defRPr>
      </a:lvl8pPr>
      <a:lvl9pPr marL="1371600" algn="ctr" rtl="0" fontAlgn="base">
        <a:spcBef>
          <a:spcPct val="0"/>
        </a:spcBef>
        <a:spcAft>
          <a:spcPct val="0"/>
        </a:spcAft>
        <a:defRPr sz="3300">
          <a:solidFill>
            <a:srgbClr val="000000"/>
          </a:solidFill>
          <a:latin typeface="Aharoni" panose="02010803020104030203" pitchFamily="2" charset="-79"/>
          <a:cs typeface="Aharoni" panose="02010803020104030203" pitchFamily="2" charset="-79"/>
        </a:defRPr>
      </a:lvl9pPr>
    </p:titleStyle>
    <p:bodyStyle>
      <a:lvl1pPr marL="257175" indent="-257175" algn="l" rtl="0" eaLnBrk="0" fontAlgn="base" hangingPunct="0">
        <a:spcBef>
          <a:spcPct val="20000"/>
        </a:spcBef>
        <a:spcAft>
          <a:spcPct val="0"/>
        </a:spcAft>
        <a:buFont typeface="Arial" charset="0"/>
        <a:buChar char="•"/>
        <a:defRPr sz="2400" kern="1200">
          <a:solidFill>
            <a:schemeClr val="tx2"/>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2"/>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2"/>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2"/>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indful.org/what-is-mindfulnes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hyperlink" Target="https://infolit.org.uk/"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infolit.org.uk/ILdefinitionCILIP2018.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journals.sagepub.com/doi/abs/10.1177/0961000618769980" TargetMode="External"/><Relationship Id="rId5" Type="http://schemas.openxmlformats.org/officeDocument/2006/relationships/hyperlink" Target="https://www.chronicle.com/blogs/profhacker/reflexive-pedagogy/22939" TargetMode="External"/><Relationship Id="rId4" Type="http://schemas.openxmlformats.org/officeDocument/2006/relationships/hyperlink" Target="http://timgorichanaz.com/pdf/aim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een field with trees in the background&#10;&#10;Description automatically generated">
            <a:extLst>
              <a:ext uri="{FF2B5EF4-FFF2-40B4-BE49-F238E27FC236}">
                <a16:creationId xmlns:a16="http://schemas.microsoft.com/office/drawing/2014/main" xmlns="" id="{A362ED10-9F38-475B-A2C9-B769B1DEBC27}"/>
              </a:ext>
            </a:extLst>
          </p:cNvPr>
          <p:cNvPicPr>
            <a:picLocks noChangeAspect="1"/>
          </p:cNvPicPr>
          <p:nvPr/>
        </p:nvPicPr>
        <p:blipFill rotWithShape="1">
          <a:blip r:embed="rId3"/>
          <a:srcRect t="7579" b="7579"/>
          <a:stretch/>
        </p:blipFill>
        <p:spPr>
          <a:xfrm>
            <a:off x="0" y="0"/>
            <a:ext cx="9144000" cy="5143500"/>
          </a:xfrm>
          <a:prstGeom prst="rect">
            <a:avLst/>
          </a:prstGeom>
        </p:spPr>
      </p:pic>
      <p:sp>
        <p:nvSpPr>
          <p:cNvPr id="5" name="Subtitle 2"/>
          <p:cNvSpPr txBox="1">
            <a:spLocks/>
          </p:cNvSpPr>
          <p:nvPr/>
        </p:nvSpPr>
        <p:spPr>
          <a:xfrm>
            <a:off x="233916" y="4389270"/>
            <a:ext cx="8676167" cy="529769"/>
          </a:xfrm>
          <a:prstGeom prst="rect">
            <a:avLst/>
          </a:prstGeom>
          <a:solidFill>
            <a:schemeClr val="accent6">
              <a:alpha val="56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rme"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rme"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rme"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rme"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rme"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fontAlgn="base">
              <a:spcAft>
                <a:spcPct val="0"/>
              </a:spcAft>
              <a:buClrTx/>
              <a:buNone/>
              <a:defRPr/>
            </a:pPr>
            <a:r>
              <a:rPr lang="en-GB" sz="2400" dirty="0">
                <a:solidFill>
                  <a:prstClr val="white"/>
                </a:solidFill>
                <a:latin typeface="Calibri Light" panose="020F0302020204030204" pitchFamily="34" charset="0"/>
                <a:cs typeface="Calibri Light" panose="020F0302020204030204" pitchFamily="34" charset="0"/>
              </a:rPr>
              <a:t>Learning, </a:t>
            </a:r>
            <a:r>
              <a:rPr lang="en-GB" sz="2400" dirty="0" err="1">
                <a:solidFill>
                  <a:prstClr val="white"/>
                </a:solidFill>
                <a:latin typeface="Calibri Light" panose="020F0302020204030204" pitchFamily="34" charset="0"/>
                <a:cs typeface="Calibri Light" panose="020F0302020204030204" pitchFamily="34" charset="0"/>
              </a:rPr>
              <a:t>i</a:t>
            </a:r>
            <a:r>
              <a:rPr lang="en" sz="2400" dirty="0">
                <a:solidFill>
                  <a:prstClr val="white"/>
                </a:solidFill>
                <a:latin typeface="Calibri Light" panose="020F0302020204030204" pitchFamily="34" charset="0"/>
                <a:cs typeface="Calibri Light" panose="020F0302020204030204" pitchFamily="34" charset="0"/>
              </a:rPr>
              <a:t>nformation literacy </a:t>
            </a:r>
            <a:r>
              <a:rPr lang="en" sz="2400">
                <a:solidFill>
                  <a:prstClr val="white"/>
                </a:solidFill>
                <a:latin typeface="Calibri Light" panose="020F0302020204030204" pitchFamily="34" charset="0"/>
                <a:cs typeface="Calibri Light" panose="020F0302020204030204" pitchFamily="34" charset="0"/>
              </a:rPr>
              <a:t>and health </a:t>
            </a:r>
            <a:r>
              <a:rPr lang="en" sz="2400" dirty="0">
                <a:solidFill>
                  <a:prstClr val="white"/>
                </a:solidFill>
                <a:latin typeface="Calibri Light" panose="020F0302020204030204" pitchFamily="34" charset="0"/>
                <a:cs typeface="Calibri Light" panose="020F0302020204030204" pitchFamily="34" charset="0"/>
              </a:rPr>
              <a:t>and wellbeing</a:t>
            </a:r>
            <a:endParaRPr lang="en-GB" sz="2400" dirty="0">
              <a:solidFill>
                <a:prstClr val="white"/>
              </a:solidFill>
              <a:latin typeface="Calibri Light" panose="020F0302020204030204" pitchFamily="34" charset="0"/>
              <a:ea typeface="Roboto Lt" pitchFamily="2" charset="0"/>
              <a:cs typeface="Calibri Light" panose="020F0302020204030204" pitchFamily="34" charset="0"/>
            </a:endParaRPr>
          </a:p>
        </p:txBody>
      </p:sp>
      <p:pic>
        <p:nvPicPr>
          <p:cNvPr id="13" name="Picture 12">
            <a:extLst>
              <a:ext uri="{FF2B5EF4-FFF2-40B4-BE49-F238E27FC236}">
                <a16:creationId xmlns:a16="http://schemas.microsoft.com/office/drawing/2014/main" xmlns="" id="{6415C605-A43F-4814-B98A-32EBCF06E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756" y="224461"/>
            <a:ext cx="5430488" cy="1476712"/>
          </a:xfrm>
          <a:prstGeom prst="rect">
            <a:avLst/>
          </a:prstGeom>
        </p:spPr>
      </p:pic>
    </p:spTree>
    <p:extLst>
      <p:ext uri="{BB962C8B-B14F-4D97-AF65-F5344CB8AC3E}">
        <p14:creationId xmlns:p14="http://schemas.microsoft.com/office/powerpoint/2010/main" val="3462933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D2A875-925C-46EE-B909-9B9BC9952B46}"/>
              </a:ext>
            </a:extLst>
          </p:cNvPr>
          <p:cNvPicPr>
            <a:picLocks noChangeAspect="1"/>
          </p:cNvPicPr>
          <p:nvPr/>
        </p:nvPicPr>
        <p:blipFill>
          <a:blip r:embed="rId3"/>
          <a:stretch>
            <a:fillRect/>
          </a:stretch>
        </p:blipFill>
        <p:spPr>
          <a:xfrm>
            <a:off x="4041470" y="762630"/>
            <a:ext cx="4709477" cy="3660808"/>
          </a:xfrm>
          <a:prstGeom prst="rect">
            <a:avLst/>
          </a:prstGeom>
        </p:spPr>
      </p:pic>
      <p:sp>
        <p:nvSpPr>
          <p:cNvPr id="10" name="Rectangle: Top Corners Rounded 9">
            <a:extLst>
              <a:ext uri="{FF2B5EF4-FFF2-40B4-BE49-F238E27FC236}">
                <a16:creationId xmlns:a16="http://schemas.microsoft.com/office/drawing/2014/main" xmlns=""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7100" y="747542"/>
            <a:ext cx="4442616"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2" name="Rectangle: Top Corners Rounded 11">
            <a:extLst>
              <a:ext uri="{FF2B5EF4-FFF2-40B4-BE49-F238E27FC236}">
                <a16:creationId xmlns:a16="http://schemas.microsoft.com/office/drawing/2014/main" xmlns=""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42900" y="787851"/>
            <a:ext cx="4207048"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cxnSp>
        <p:nvCxnSpPr>
          <p:cNvPr id="14" name="Straight Connector 13">
            <a:extLst>
              <a:ext uri="{FF2B5EF4-FFF2-40B4-BE49-F238E27FC236}">
                <a16:creationId xmlns:a16="http://schemas.microsoft.com/office/drawing/2014/main" xmlns=""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93053" y="202935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3FACB35B-1E4B-431A-8EAE-54859E23F4BA}"/>
              </a:ext>
            </a:extLst>
          </p:cNvPr>
          <p:cNvSpPr>
            <a:spLocks noGrp="1"/>
          </p:cNvSpPr>
          <p:nvPr>
            <p:ph type="title"/>
          </p:nvPr>
        </p:nvSpPr>
        <p:spPr>
          <a:xfrm>
            <a:off x="225767" y="762630"/>
            <a:ext cx="3069713" cy="1218343"/>
          </a:xfrm>
        </p:spPr>
        <p:txBody>
          <a:bodyPr vert="horz" lIns="68580" tIns="34290" rIns="68580" bIns="34290" rtlCol="0" anchor="ctr">
            <a:normAutofit/>
          </a:bodyPr>
          <a:lstStyle/>
          <a:p>
            <a:r>
              <a:rPr lang="en-US" sz="2700" dirty="0">
                <a:solidFill>
                  <a:schemeClr val="bg1"/>
                </a:solidFill>
              </a:rPr>
              <a:t>Mainstreaming IL</a:t>
            </a:r>
          </a:p>
        </p:txBody>
      </p:sp>
      <p:sp>
        <p:nvSpPr>
          <p:cNvPr id="4" name="Content Placeholder 3">
            <a:extLst>
              <a:ext uri="{FF2B5EF4-FFF2-40B4-BE49-F238E27FC236}">
                <a16:creationId xmlns:a16="http://schemas.microsoft.com/office/drawing/2014/main" xmlns="" id="{2200C24B-CE11-497B-A7E4-227144F861A7}"/>
              </a:ext>
            </a:extLst>
          </p:cNvPr>
          <p:cNvSpPr>
            <a:spLocks noGrp="1"/>
          </p:cNvSpPr>
          <p:nvPr>
            <p:ph sz="half" idx="2"/>
          </p:nvPr>
        </p:nvSpPr>
        <p:spPr>
          <a:xfrm>
            <a:off x="241300" y="2126107"/>
            <a:ext cx="3069713" cy="2281574"/>
          </a:xfrm>
        </p:spPr>
        <p:txBody>
          <a:bodyPr vert="horz" lIns="68580" tIns="34290" rIns="68580" bIns="34290" rtlCol="0" anchor="t">
            <a:normAutofit/>
          </a:bodyPr>
          <a:lstStyle/>
          <a:p>
            <a:endParaRPr lang="en-US" sz="1500" dirty="0">
              <a:solidFill>
                <a:schemeClr val="bg1"/>
              </a:solidFill>
            </a:endParaRPr>
          </a:p>
        </p:txBody>
      </p:sp>
    </p:spTree>
    <p:extLst>
      <p:ext uri="{BB962C8B-B14F-4D97-AF65-F5344CB8AC3E}">
        <p14:creationId xmlns:p14="http://schemas.microsoft.com/office/powerpoint/2010/main" val="2223494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274486"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00823B"/>
                </a:solidFill>
                <a:latin typeface="Calibri Light" panose="020F0302020204030204" pitchFamily="34" charset="0"/>
                <a:cs typeface="Calibri Light" panose="020F0302020204030204" pitchFamily="34" charset="0"/>
              </a:rPr>
              <a:t>Information Literacy</a:t>
            </a:r>
            <a:endParaRPr b="1" dirty="0">
              <a:solidFill>
                <a:srgbClr val="00823B"/>
              </a:solidFill>
              <a:latin typeface="Calibri Light" panose="020F0302020204030204" pitchFamily="34" charset="0"/>
              <a:cs typeface="Calibri Light" panose="020F0302020204030204" pitchFamily="34" charset="0"/>
            </a:endParaRPr>
          </a:p>
        </p:txBody>
      </p:sp>
      <p:sp>
        <p:nvSpPr>
          <p:cNvPr id="209" name="Google Shape;209;p34"/>
          <p:cNvSpPr txBox="1">
            <a:spLocks noGrp="1"/>
          </p:cNvSpPr>
          <p:nvPr>
            <p:ph type="body" idx="1"/>
          </p:nvPr>
        </p:nvSpPr>
        <p:spPr>
          <a:xfrm>
            <a:off x="274486" y="776177"/>
            <a:ext cx="8595028" cy="3965943"/>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chemeClr val="bg2"/>
                </a:solidFill>
                <a:latin typeface="Calibri" panose="020F0502020204030204" pitchFamily="34" charset="0"/>
                <a:cs typeface="Calibri" panose="020F0502020204030204" pitchFamily="34" charset="0"/>
              </a:rPr>
              <a:t>Information literacy abilities are compromised when people are:</a:t>
            </a:r>
            <a:endParaRPr sz="2000" dirty="0">
              <a:solidFill>
                <a:schemeClr val="bg2"/>
              </a:solidFill>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 sz="2000" dirty="0">
                <a:solidFill>
                  <a:schemeClr val="bg2"/>
                </a:solidFill>
                <a:latin typeface="Calibri" panose="020F0502020204030204" pitchFamily="34" charset="0"/>
                <a:cs typeface="Calibri" panose="020F0502020204030204" pitchFamily="34" charset="0"/>
              </a:rPr>
              <a:t>Unwell, stressed or trying to find information quickly</a:t>
            </a:r>
            <a:endParaRPr sz="2000" dirty="0">
              <a:solidFill>
                <a:schemeClr val="bg2"/>
              </a:solidFill>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 sz="2000" dirty="0">
                <a:solidFill>
                  <a:schemeClr val="bg2"/>
                </a:solidFill>
                <a:latin typeface="Calibri" panose="020F0502020204030204" pitchFamily="34" charset="0"/>
                <a:cs typeface="Calibri" panose="020F0502020204030204" pitchFamily="34" charset="0"/>
              </a:rPr>
              <a:t>This affects all parts of the process: finding, evaluating, analysing and processing information</a:t>
            </a:r>
          </a:p>
          <a:p>
            <a:pPr marL="914400" lvl="1" indent="-317500" algn="l" rtl="0">
              <a:spcBef>
                <a:spcPts val="0"/>
              </a:spcBef>
              <a:spcAft>
                <a:spcPts val="0"/>
              </a:spcAft>
              <a:buSzPts val="1400"/>
              <a:buChar char="○"/>
            </a:pPr>
            <a:endParaRPr lang="en" sz="2000" dirty="0">
              <a:solidFill>
                <a:schemeClr val="bg2"/>
              </a:solidFill>
              <a:latin typeface="Calibri" panose="020F0502020204030204" pitchFamily="34" charset="0"/>
              <a:cs typeface="Calibri" panose="020F0502020204030204" pitchFamily="34" charset="0"/>
            </a:endParaRPr>
          </a:p>
          <a:p>
            <a:r>
              <a:rPr lang="en-GB" sz="2000" dirty="0">
                <a:solidFill>
                  <a:schemeClr val="bg2"/>
                </a:solidFill>
                <a:latin typeface="Calibri" panose="020F0502020204030204" pitchFamily="34" charset="0"/>
                <a:cs typeface="Calibri" panose="020F0502020204030204" pitchFamily="34" charset="0"/>
              </a:rPr>
              <a:t>When we’re talking specifically about health literacy, people are </a:t>
            </a:r>
            <a:r>
              <a:rPr lang="en-GB" sz="2000" b="1" i="1" dirty="0">
                <a:solidFill>
                  <a:schemeClr val="bg2"/>
                </a:solidFill>
                <a:latin typeface="Calibri" panose="020F0502020204030204" pitchFamily="34" charset="0"/>
                <a:cs typeface="Calibri" panose="020F0502020204030204" pitchFamily="34" charset="0"/>
              </a:rPr>
              <a:t>ill, stressed AND trying to find information quickly. </a:t>
            </a:r>
            <a:r>
              <a:rPr lang="en-GB" sz="2000" dirty="0">
                <a:solidFill>
                  <a:schemeClr val="bg2"/>
                </a:solidFill>
                <a:latin typeface="Calibri" panose="020F0502020204030204" pitchFamily="34" charset="0"/>
                <a:cs typeface="Calibri" panose="020F0502020204030204" pitchFamily="34" charset="0"/>
              </a:rPr>
              <a:t>In these circumstances, finding the correct information to manage their condition really can actually be a life or death matter.</a:t>
            </a:r>
            <a:endParaRPr lang="en" sz="1500" dirty="0">
              <a:solidFill>
                <a:schemeClr val="bg2"/>
              </a:solidFill>
              <a:latin typeface="Calibri" panose="020F0502020204030204" pitchFamily="34" charset="0"/>
              <a:cs typeface="Calibri" panose="020F0502020204030204" pitchFamily="34" charset="0"/>
            </a:endParaRPr>
          </a:p>
          <a:p>
            <a:pPr marL="0" lvl="0" indent="0" rtl="0">
              <a:spcBef>
                <a:spcPts val="1600"/>
              </a:spcBef>
              <a:spcAft>
                <a:spcPts val="1600"/>
              </a:spcAft>
              <a:buNone/>
            </a:pPr>
            <a:r>
              <a:rPr lang="en" sz="4000" dirty="0">
                <a:solidFill>
                  <a:schemeClr val="bg2"/>
                </a:solidFill>
                <a:latin typeface="Calibri" panose="020F0502020204030204" pitchFamily="34" charset="0"/>
                <a:cs typeface="Calibri" panose="020F0502020204030204" pitchFamily="34" charset="0"/>
              </a:rPr>
              <a:t>What </a:t>
            </a:r>
            <a:r>
              <a:rPr lang="en-GB" sz="4000" dirty="0">
                <a:solidFill>
                  <a:schemeClr val="bg2"/>
                </a:solidFill>
                <a:latin typeface="Calibri" panose="020F0502020204030204" pitchFamily="34" charset="0"/>
                <a:cs typeface="Calibri" panose="020F0502020204030204" pitchFamily="34" charset="0"/>
              </a:rPr>
              <a:t>can we do</a:t>
            </a:r>
            <a:r>
              <a:rPr lang="en" sz="4000" dirty="0">
                <a:solidFill>
                  <a:schemeClr val="bg2"/>
                </a:solidFill>
                <a:latin typeface="Calibri" panose="020F0502020204030204" pitchFamily="34" charset="0"/>
                <a:cs typeface="Calibri" panose="020F0502020204030204" pitchFamily="34" charset="0"/>
              </a:rPr>
              <a:t>?</a:t>
            </a:r>
            <a:endParaRPr sz="4000" dirty="0">
              <a:solidFill>
                <a:schemeClr val="bg2"/>
              </a:solidFill>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255182" y="273843"/>
            <a:ext cx="4153954" cy="1269596"/>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4100" dirty="0">
                <a:latin typeface="+mj-lt"/>
                <a:cs typeface="+mj-cs"/>
              </a:rPr>
              <a:t>The Slow Movement</a:t>
            </a:r>
          </a:p>
        </p:txBody>
      </p:sp>
      <p:cxnSp>
        <p:nvCxnSpPr>
          <p:cNvPr id="92" name="Straight Arrow Connector 91">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173736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5" name="Google Shape;215;p35"/>
          <p:cNvSpPr txBox="1">
            <a:spLocks noGrp="1"/>
          </p:cNvSpPr>
          <p:nvPr>
            <p:ph sz="half" idx="1"/>
          </p:nvPr>
        </p:nvSpPr>
        <p:spPr>
          <a:xfrm>
            <a:off x="255181" y="1931275"/>
            <a:ext cx="4734863" cy="3108556"/>
          </a:xfrm>
          <a:prstGeom prst="rect">
            <a:avLst/>
          </a:prstGeom>
        </p:spPr>
        <p:txBody>
          <a:bodyPr spcFirstLastPara="1" vert="horz" lIns="91440" tIns="45720" rIns="91440" bIns="45720" rtlCol="0" anchorCtr="0">
            <a:noAutofit/>
          </a:bodyPr>
          <a:lstStyle/>
          <a:p>
            <a:pPr marL="0" indent="0" defTabSz="914400">
              <a:spcBef>
                <a:spcPts val="0"/>
              </a:spcBef>
              <a:spcAft>
                <a:spcPts val="1600"/>
              </a:spcAft>
              <a:buNone/>
            </a:pPr>
            <a:r>
              <a:rPr lang="en-US" sz="1700" i="1" dirty="0"/>
              <a:t>“There is more to life than increasing its speed”. 				</a:t>
            </a:r>
            <a:br>
              <a:rPr lang="en-US" sz="1700" i="1" dirty="0"/>
            </a:br>
            <a:r>
              <a:rPr lang="en-US" sz="1700" i="1" dirty="0"/>
              <a:t/>
            </a:r>
            <a:br>
              <a:rPr lang="en-US" sz="1700" i="1" dirty="0"/>
            </a:br>
            <a:r>
              <a:rPr lang="en-US" sz="1700" i="1" dirty="0"/>
              <a:t>“It is a cultural revolution against the notion that faster is always better. The Slow philosophy is not about doing everything at a snail’s pace. It’s about seeking to do everything at the right speed. </a:t>
            </a:r>
            <a:r>
              <a:rPr lang="en-GB" sz="1700" i="1" dirty="0"/>
              <a:t>Savouring</a:t>
            </a:r>
            <a:r>
              <a:rPr lang="en-US" sz="1700" i="1" dirty="0"/>
              <a:t> the hours and minutes rather than just counting them. Doing everything as well as possible, instead of as fast as possible. It’s about quality over quantity in everything from work to food to parenting</a:t>
            </a:r>
            <a:r>
              <a:rPr lang="en-US" sz="1700" dirty="0"/>
              <a:t>”. 	</a:t>
            </a:r>
            <a:r>
              <a:rPr lang="en-US" sz="1600" dirty="0"/>
              <a:t>	</a:t>
            </a:r>
            <a:br>
              <a:rPr lang="en-US" sz="1600" dirty="0"/>
            </a:br>
            <a:r>
              <a:rPr lang="en-US" sz="1600" dirty="0"/>
              <a:t>			</a:t>
            </a:r>
          </a:p>
        </p:txBody>
      </p:sp>
      <p:pic>
        <p:nvPicPr>
          <p:cNvPr id="4" name="Content Placeholder 3" descr="A picture containing tree, outdoor, animal, grass&#10;&#10;Description automatically generated">
            <a:extLst>
              <a:ext uri="{FF2B5EF4-FFF2-40B4-BE49-F238E27FC236}">
                <a16:creationId xmlns:a16="http://schemas.microsoft.com/office/drawing/2014/main" xmlns="" id="{18370927-D9C3-48CD-AD44-C1CA58FAD629}"/>
              </a:ext>
            </a:extLst>
          </p:cNvPr>
          <p:cNvPicPr>
            <a:picLocks noGrp="1" noChangeAspect="1"/>
          </p:cNvPicPr>
          <p:nvPr>
            <p:ph sz="half" idx="2"/>
          </p:nvPr>
        </p:nvPicPr>
        <p:blipFill rotWithShape="1">
          <a:blip r:embed="rId3"/>
          <a:srcRect t="19643" r="-2" b="8388"/>
          <a:stretch/>
        </p:blipFill>
        <p:spPr>
          <a:xfrm>
            <a:off x="4409136" y="10"/>
            <a:ext cx="4734863" cy="51434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xmlns="" id="{E2D25C01-97E7-4800-A15A-7033974FF81E}"/>
              </a:ext>
            </a:extLst>
          </p:cNvPr>
          <p:cNvSpPr txBox="1"/>
          <p:nvPr/>
        </p:nvSpPr>
        <p:spPr>
          <a:xfrm>
            <a:off x="3920490" y="2263973"/>
            <a:ext cx="754910" cy="307777"/>
          </a:xfrm>
          <a:prstGeom prst="rect">
            <a:avLst/>
          </a:prstGeom>
          <a:noFill/>
        </p:spPr>
        <p:txBody>
          <a:bodyPr wrap="square" rtlCol="0">
            <a:spAutoFit/>
          </a:bodyPr>
          <a:lstStyle/>
          <a:p>
            <a:r>
              <a:rPr lang="en-US" dirty="0">
                <a:latin typeface="+mn-lt"/>
              </a:rPr>
              <a:t>Gandhi</a:t>
            </a:r>
            <a:endParaRPr lang="en-GB" dirty="0"/>
          </a:p>
        </p:txBody>
      </p:sp>
      <p:sp>
        <p:nvSpPr>
          <p:cNvPr id="10" name="TextBox 9">
            <a:extLst>
              <a:ext uri="{FF2B5EF4-FFF2-40B4-BE49-F238E27FC236}">
                <a16:creationId xmlns:a16="http://schemas.microsoft.com/office/drawing/2014/main" xmlns="" id="{60B5537E-2125-46E3-A18C-4ECBF7C8FB11}"/>
              </a:ext>
            </a:extLst>
          </p:cNvPr>
          <p:cNvSpPr txBox="1"/>
          <p:nvPr/>
        </p:nvSpPr>
        <p:spPr>
          <a:xfrm>
            <a:off x="3606604" y="4732054"/>
            <a:ext cx="1116419" cy="307777"/>
          </a:xfrm>
          <a:prstGeom prst="rect">
            <a:avLst/>
          </a:prstGeom>
          <a:noFill/>
        </p:spPr>
        <p:txBody>
          <a:bodyPr wrap="square" rtlCol="0">
            <a:spAutoFit/>
          </a:bodyPr>
          <a:lstStyle/>
          <a:p>
            <a:r>
              <a:rPr lang="en-GB" dirty="0">
                <a:latin typeface="+mn-lt"/>
              </a:rPr>
              <a:t>Carl Honoré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247904" y="182425"/>
            <a:ext cx="8648191" cy="6820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rgbClr val="00823B"/>
                </a:solidFill>
              </a:rPr>
              <a:t>Mindfulness</a:t>
            </a:r>
            <a:endParaRPr sz="4000" dirty="0">
              <a:solidFill>
                <a:srgbClr val="00823B"/>
              </a:solidFill>
            </a:endParaRPr>
          </a:p>
        </p:txBody>
      </p:sp>
      <p:sp>
        <p:nvSpPr>
          <p:cNvPr id="221" name="Google Shape;221;p36"/>
          <p:cNvSpPr txBox="1">
            <a:spLocks noGrp="1"/>
          </p:cNvSpPr>
          <p:nvPr>
            <p:ph type="body" idx="1"/>
          </p:nvPr>
        </p:nvSpPr>
        <p:spPr>
          <a:xfrm>
            <a:off x="311700" y="1158949"/>
            <a:ext cx="8520600" cy="38021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Calibri" panose="020F0502020204030204" pitchFamily="34" charset="0"/>
                <a:cs typeface="Calibri" panose="020F0502020204030204" pitchFamily="34" charset="0"/>
              </a:rPr>
              <a:t>Mindfulness is the basic human ability to be fully present, aware of where we are and what we’re doing, and not overly reactive or overwhelmed by what’s going on around us.</a:t>
            </a:r>
          </a:p>
          <a:p>
            <a:pPr marL="0" lvl="0" indent="0" algn="l" rtl="0">
              <a:spcBef>
                <a:spcPts val="0"/>
              </a:spcBef>
              <a:spcAft>
                <a:spcPts val="0"/>
              </a:spcAft>
              <a:buNone/>
            </a:pPr>
            <a:endParaRPr lang="en-GB" sz="3600" dirty="0">
              <a:latin typeface="Calibri" panose="020F0502020204030204" pitchFamily="34" charset="0"/>
              <a:cs typeface="Calibri" panose="020F0502020204030204" pitchFamily="34" charset="0"/>
            </a:endParaRPr>
          </a:p>
          <a:p>
            <a:pPr marL="0" lvl="0" indent="0" algn="r" rtl="0">
              <a:spcBef>
                <a:spcPts val="1600"/>
              </a:spcBef>
              <a:spcAft>
                <a:spcPts val="1600"/>
              </a:spcAft>
              <a:buNone/>
            </a:pPr>
            <a:r>
              <a:rPr lang="en-GB" sz="1100" u="sng" dirty="0">
                <a:solidFill>
                  <a:srgbClr val="0D52DD"/>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www.mindful.org/what-is-mindfulness/</a:t>
            </a:r>
            <a:endParaRPr lang="en-GB" dirty="0">
              <a:solidFill>
                <a:srgbClr val="0D52DD"/>
              </a:solidFill>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5659" y="3429000"/>
            <a:ext cx="5293730" cy="1473199"/>
          </a:xfrm>
          <a:prstGeom prst="rect">
            <a:avLst/>
          </a:prstGeom>
          <a:solidFill>
            <a:srgbClr val="57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70DB1C7-7420-4B58-AFFF-5210B8CCD179}"/>
              </a:ext>
            </a:extLst>
          </p:cNvPr>
          <p:cNvSpPr>
            <a:spLocks noGrp="1"/>
          </p:cNvSpPr>
          <p:nvPr>
            <p:ph type="title"/>
          </p:nvPr>
        </p:nvSpPr>
        <p:spPr>
          <a:xfrm>
            <a:off x="393192" y="3575304"/>
            <a:ext cx="4945641" cy="1218907"/>
          </a:xfrm>
        </p:spPr>
        <p:txBody>
          <a:bodyPr vert="horz" lIns="91440" tIns="45720" rIns="91440" bIns="45720" rtlCol="0" anchor="ctr">
            <a:normAutofit/>
          </a:bodyPr>
          <a:lstStyle/>
          <a:p>
            <a:pPr algn="r" defTabSz="914400"/>
            <a:r>
              <a:rPr lang="en-US" sz="4100" dirty="0">
                <a:solidFill>
                  <a:srgbClr val="FFFFFF"/>
                </a:solidFill>
                <a:latin typeface="+mj-lt"/>
                <a:cs typeface="+mj-cs"/>
              </a:rPr>
              <a:t>The Psychological Effects of “Fake News”</a:t>
            </a:r>
          </a:p>
        </p:txBody>
      </p:sp>
      <p:pic>
        <p:nvPicPr>
          <p:cNvPr id="5" name="Content Placeholder 5" descr="A sign on the side of a building&#10;&#10;Description automatically generated">
            <a:extLst>
              <a:ext uri="{FF2B5EF4-FFF2-40B4-BE49-F238E27FC236}">
                <a16:creationId xmlns:a16="http://schemas.microsoft.com/office/drawing/2014/main" xmlns="" id="{C4225241-C76C-49E8-ADE3-4D61DE582A0E}"/>
              </a:ext>
            </a:extLst>
          </p:cNvPr>
          <p:cNvPicPr>
            <a:picLocks noGrp="1" noChangeAspect="1"/>
          </p:cNvPicPr>
          <p:nvPr>
            <p:ph sz="half" idx="2"/>
          </p:nvPr>
        </p:nvPicPr>
        <p:blipFill rotWithShape="1">
          <a:blip r:embed="rId3"/>
          <a:srcRect t="26524" r="1" b="29832"/>
          <a:stretch/>
        </p:blipFill>
        <p:spPr>
          <a:xfrm>
            <a:off x="245660" y="241299"/>
            <a:ext cx="5293729" cy="3080544"/>
          </a:xfrm>
          <a:prstGeom prst="rect">
            <a:avLst/>
          </a:prstGeom>
        </p:spPr>
      </p:pic>
      <p:sp>
        <p:nvSpPr>
          <p:cNvPr id="12" name="Rectangle 11">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50991" y="241299"/>
            <a:ext cx="3251710" cy="46609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0CC79880-DD37-4722-BE65-AF290DFF9EE5}"/>
              </a:ext>
            </a:extLst>
          </p:cNvPr>
          <p:cNvSpPr>
            <a:spLocks noGrp="1"/>
          </p:cNvSpPr>
          <p:nvPr>
            <p:ph sz="half" idx="1"/>
          </p:nvPr>
        </p:nvSpPr>
        <p:spPr>
          <a:xfrm>
            <a:off x="5794745" y="891804"/>
            <a:ext cx="2956063" cy="3359889"/>
          </a:xfrm>
        </p:spPr>
        <p:txBody>
          <a:bodyPr vert="horz" lIns="91440" tIns="45720" rIns="91440" bIns="45720" rtlCol="0" anchor="ctr">
            <a:noAutofit/>
          </a:bodyPr>
          <a:lstStyle/>
          <a:p>
            <a:pPr marL="0" lvl="0" indent="0" defTabSz="914400">
              <a:spcBef>
                <a:spcPts val="0"/>
              </a:spcBef>
              <a:buNone/>
            </a:pPr>
            <a:r>
              <a:rPr lang="en-US" sz="1400" i="1" dirty="0">
                <a:solidFill>
                  <a:srgbClr val="FFFFFF"/>
                </a:solidFill>
              </a:rPr>
              <a:t>Those who aren’t very good at making judgements about information they read or see in newspapers, TV or social media, especially misinformation such as fake news, experience a negative physical response to it. This means that misinformation is actually bad for their physical health. </a:t>
            </a:r>
          </a:p>
          <a:p>
            <a:pPr marL="0" lvl="0" indent="0" defTabSz="914400">
              <a:spcBef>
                <a:spcPts val="1600"/>
              </a:spcBef>
              <a:buNone/>
            </a:pPr>
            <a:r>
              <a:rPr lang="en-US" sz="1400" i="1" dirty="0">
                <a:solidFill>
                  <a:srgbClr val="FFFFFF"/>
                </a:solidFill>
              </a:rPr>
              <a:t>On the other hand those people that are very good at making judgements about information tend to have a much healthier physical response when they encounter misinformation.</a:t>
            </a:r>
          </a:p>
          <a:p>
            <a:pPr marL="0" indent="0" defTabSz="914400">
              <a:spcBef>
                <a:spcPts val="1600"/>
              </a:spcBef>
              <a:spcAft>
                <a:spcPts val="1600"/>
              </a:spcAft>
              <a:buNone/>
            </a:pPr>
            <a:r>
              <a:rPr lang="en-US" sz="1400" i="1" dirty="0">
                <a:solidFill>
                  <a:srgbClr val="FFFFFF"/>
                </a:solidFill>
              </a:rPr>
              <a:t>Given the constant barrage of fake news that we come across everyday of our lives it clearly shows there is a worrying public health issue emerging.”            </a:t>
            </a:r>
            <a:br>
              <a:rPr lang="en-US" sz="1400" i="1" dirty="0">
                <a:solidFill>
                  <a:srgbClr val="FFFFFF"/>
                </a:solidFill>
              </a:rPr>
            </a:br>
            <a:r>
              <a:rPr lang="en-US" sz="1400" i="1" dirty="0">
                <a:solidFill>
                  <a:srgbClr val="FFFFFF"/>
                </a:solidFill>
              </a:rPr>
              <a:t>                                   </a:t>
            </a:r>
            <a:r>
              <a:rPr lang="en-US" sz="1400" dirty="0">
                <a:solidFill>
                  <a:srgbClr val="FFFFFF"/>
                </a:solidFill>
              </a:rPr>
              <a:t>Dr. Geoff Walton, Manchester Metropolitan University</a:t>
            </a:r>
          </a:p>
        </p:txBody>
      </p:sp>
    </p:spTree>
    <p:extLst>
      <p:ext uri="{BB962C8B-B14F-4D97-AF65-F5344CB8AC3E}">
        <p14:creationId xmlns:p14="http://schemas.microsoft.com/office/powerpoint/2010/main" val="125997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p:nvPr>
        </p:nvSpPr>
        <p:spPr>
          <a:xfrm>
            <a:off x="311700" y="17921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823B"/>
                </a:solidFill>
              </a:rPr>
              <a:t>Contemplative </a:t>
            </a:r>
            <a:r>
              <a:rPr lang="en-GB" dirty="0">
                <a:solidFill>
                  <a:srgbClr val="00823B"/>
                </a:solidFill>
              </a:rPr>
              <a:t>P</a:t>
            </a:r>
            <a:r>
              <a:rPr lang="en" dirty="0">
                <a:solidFill>
                  <a:srgbClr val="00823B"/>
                </a:solidFill>
              </a:rPr>
              <a:t>ractices in </a:t>
            </a:r>
            <a:r>
              <a:rPr lang="en-GB" dirty="0">
                <a:solidFill>
                  <a:srgbClr val="00823B"/>
                </a:solidFill>
              </a:rPr>
              <a:t>L</a:t>
            </a:r>
            <a:r>
              <a:rPr lang="en" dirty="0">
                <a:solidFill>
                  <a:srgbClr val="00823B"/>
                </a:solidFill>
              </a:rPr>
              <a:t>ibraries  </a:t>
            </a:r>
            <a:endParaRPr dirty="0">
              <a:solidFill>
                <a:srgbClr val="00823B"/>
              </a:solidFill>
            </a:endParaRPr>
          </a:p>
        </p:txBody>
      </p:sp>
      <p:sp>
        <p:nvSpPr>
          <p:cNvPr id="241" name="Google Shape;241;p39"/>
          <p:cNvSpPr txBox="1">
            <a:spLocks noGrp="1"/>
          </p:cNvSpPr>
          <p:nvPr>
            <p:ph type="body" idx="1"/>
          </p:nvPr>
        </p:nvSpPr>
        <p:spPr>
          <a:xfrm>
            <a:off x="311700" y="871870"/>
            <a:ext cx="8520600" cy="3987209"/>
          </a:xfrm>
          <a:prstGeom prst="rect">
            <a:avLst/>
          </a:prstGeom>
        </p:spPr>
        <p:txBody>
          <a:bodyPr spcFirstLastPara="1" wrap="square" lIns="91425" tIns="91425" rIns="91425" bIns="91425" anchor="t" anchorCtr="0">
            <a:noAutofit/>
          </a:bodyPr>
          <a:lstStyle/>
          <a:p>
            <a:pPr marL="0" indent="0">
              <a:spcAft>
                <a:spcPts val="1600"/>
              </a:spcAft>
              <a:buNone/>
            </a:pPr>
            <a:r>
              <a:rPr lang="en-GB" sz="2000" i="1" dirty="0">
                <a:latin typeface="Calibri" panose="020F0502020204030204" pitchFamily="34" charset="0"/>
                <a:cs typeface="Calibri" panose="020F0502020204030204" pitchFamily="34" charset="0"/>
              </a:rPr>
              <a:t>“Information shapes the way people can be and act in the world”. …</a:t>
            </a:r>
          </a:p>
          <a:p>
            <a:pPr marL="0" indent="0">
              <a:spcAft>
                <a:spcPts val="1600"/>
              </a:spcAft>
              <a:buNone/>
            </a:pPr>
            <a:r>
              <a:rPr lang="en-GB" sz="2000" dirty="0">
                <a:latin typeface="Calibri" panose="020F0502020204030204" pitchFamily="34" charset="0"/>
                <a:cs typeface="Calibri" panose="020F0502020204030204" pitchFamily="34" charset="0"/>
              </a:rPr>
              <a:t>Gorichanaz sees the </a:t>
            </a:r>
            <a:r>
              <a:rPr lang="en-GB" sz="2000" i="1" dirty="0">
                <a:latin typeface="Calibri" panose="020F0502020204030204" pitchFamily="34" charset="0"/>
                <a:cs typeface="Calibri" panose="020F0502020204030204" pitchFamily="34" charset="0"/>
              </a:rPr>
              <a:t>“link between information studies and contemplative studies to propose six contemplative aims for information: being, attention, meaning, compassion, unity, and wisdom. … Being is one’s existence as subject, a sense of presence and history; attention is awareness, observation and presence; meaning is what contributes to one’s being a person, making their life feel valuable; compassion is the recognition of and reaction to unsatisfactoriness in the world; unity is a sense of oneness; and wisdom is the unity of thought, emotion and action.” </a:t>
            </a:r>
            <a:endParaRPr lang="en-GB" dirty="0">
              <a:latin typeface="Calibri" panose="020F0502020204030204" pitchFamily="34" charset="0"/>
              <a:cs typeface="Calibri" panose="020F0502020204030204" pitchFamily="34" charset="0"/>
            </a:endParaRPr>
          </a:p>
          <a:p>
            <a:pPr marL="0" lvl="0" indent="0" algn="r">
              <a:spcAft>
                <a:spcPts val="1600"/>
              </a:spcAft>
              <a:buNone/>
            </a:pPr>
            <a:r>
              <a:rPr lang="en" sz="2000" dirty="0">
                <a:latin typeface="Calibri" panose="020F0502020204030204" pitchFamily="34" charset="0"/>
                <a:cs typeface="Calibri" panose="020F0502020204030204" pitchFamily="34" charset="0"/>
              </a:rPr>
              <a:t>Tim Gorichanaz (</a:t>
            </a:r>
            <a:r>
              <a:rPr lang="en-GB" sz="2000" dirty="0">
                <a:latin typeface="Calibri" panose="020F0502020204030204" pitchFamily="34" charset="0"/>
                <a:cs typeface="Calibri" panose="020F0502020204030204" pitchFamily="34" charset="0"/>
              </a:rPr>
              <a:t>p. 27)</a:t>
            </a:r>
            <a:endParaRPr sz="2000" dirty="0">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237272" y="9869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823B"/>
                </a:solidFill>
              </a:rPr>
              <a:t>Bren</a:t>
            </a:r>
            <a:r>
              <a:rPr lang="en-GB" dirty="0">
                <a:solidFill>
                  <a:srgbClr val="00823B"/>
                </a:solidFill>
              </a:rPr>
              <a:t>é</a:t>
            </a:r>
            <a:r>
              <a:rPr lang="en" dirty="0">
                <a:solidFill>
                  <a:srgbClr val="00823B"/>
                </a:solidFill>
              </a:rPr>
              <a:t> Brown on </a:t>
            </a:r>
            <a:r>
              <a:rPr lang="en-GB" dirty="0">
                <a:solidFill>
                  <a:srgbClr val="00823B"/>
                </a:solidFill>
              </a:rPr>
              <a:t>L</a:t>
            </a:r>
            <a:r>
              <a:rPr lang="en" dirty="0">
                <a:solidFill>
                  <a:srgbClr val="00823B"/>
                </a:solidFill>
              </a:rPr>
              <a:t>earning </a:t>
            </a:r>
            <a:endParaRPr dirty="0">
              <a:solidFill>
                <a:srgbClr val="00823B"/>
              </a:solidFill>
            </a:endParaRPr>
          </a:p>
        </p:txBody>
      </p:sp>
      <p:sp>
        <p:nvSpPr>
          <p:cNvPr id="2" name="Text Placeholder 1">
            <a:extLst>
              <a:ext uri="{FF2B5EF4-FFF2-40B4-BE49-F238E27FC236}">
                <a16:creationId xmlns:a16="http://schemas.microsoft.com/office/drawing/2014/main" xmlns="" id="{68187AF0-4FD2-4F5D-A19C-52B67E4AA833}"/>
              </a:ext>
            </a:extLst>
          </p:cNvPr>
          <p:cNvSpPr>
            <a:spLocks noGrp="1"/>
          </p:cNvSpPr>
          <p:nvPr>
            <p:ph type="body" idx="1"/>
          </p:nvPr>
        </p:nvSpPr>
        <p:spPr>
          <a:xfrm>
            <a:off x="237272" y="770087"/>
            <a:ext cx="5355453" cy="4134949"/>
          </a:xfrm>
        </p:spPr>
        <p:txBody>
          <a:bodyPr/>
          <a:lstStyle/>
          <a:p>
            <a:pPr marL="114300" indent="0">
              <a:buNone/>
            </a:pPr>
            <a:r>
              <a:rPr lang="en-GB" sz="2200" i="1" dirty="0">
                <a:latin typeface="Calibri" panose="020F0502020204030204" pitchFamily="34" charset="0"/>
                <a:cs typeface="Calibri" panose="020F0502020204030204" pitchFamily="34" charset="0"/>
              </a:rPr>
              <a:t>“Easy learning doesn’t build strong skills</a:t>
            </a:r>
            <a:r>
              <a:rPr lang="en-US" sz="2200" i="1" dirty="0">
                <a:latin typeface="Calibri" panose="020F0502020204030204" pitchFamily="34" charset="0"/>
                <a:cs typeface="Calibri" panose="020F0502020204030204" pitchFamily="34" charset="0"/>
              </a:rPr>
              <a:t>”. </a:t>
            </a:r>
            <a:endParaRPr lang="en-GB" sz="2200" dirty="0">
              <a:latin typeface="Calibri" panose="020F0502020204030204" pitchFamily="34" charset="0"/>
              <a:cs typeface="Calibri" panose="020F0502020204030204" pitchFamily="34" charset="0"/>
            </a:endParaRPr>
          </a:p>
          <a:p>
            <a:pPr marL="114300" indent="0" algn="r">
              <a:buNone/>
            </a:pPr>
            <a:r>
              <a:rPr lang="en-GB" sz="2200" dirty="0">
                <a:latin typeface="Calibri" panose="020F0502020204030204" pitchFamily="34" charset="0"/>
                <a:cs typeface="Calibri" panose="020F0502020204030204" pitchFamily="34" charset="0"/>
              </a:rPr>
              <a:t>Brené Brown, </a:t>
            </a:r>
            <a:r>
              <a:rPr lang="en-GB" sz="2200" i="1" dirty="0">
                <a:latin typeface="Calibri" panose="020F0502020204030204" pitchFamily="34" charset="0"/>
                <a:cs typeface="Calibri" panose="020F0502020204030204" pitchFamily="34" charset="0"/>
              </a:rPr>
              <a:t>Dare to Lead</a:t>
            </a:r>
            <a:r>
              <a:rPr lang="en-GB" sz="2200" dirty="0">
                <a:latin typeface="Calibri" panose="020F0502020204030204" pitchFamily="34" charset="0"/>
                <a:cs typeface="Calibri" panose="020F0502020204030204" pitchFamily="34" charset="0"/>
              </a:rPr>
              <a:t> p.170 </a:t>
            </a:r>
          </a:p>
          <a:p>
            <a:pPr marL="114300" indent="0">
              <a:buNone/>
            </a:pP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Not all learning has to be hard but learning SHOULD challenge us. </a:t>
            </a:r>
            <a:br>
              <a:rPr lang="en-GB" sz="2200" dirty="0">
                <a:latin typeface="Calibri" panose="020F0502020204030204" pitchFamily="34" charset="0"/>
                <a:cs typeface="Calibri" panose="020F0502020204030204" pitchFamily="34" charset="0"/>
              </a:rPr>
            </a:br>
            <a:endParaRPr lang="en-GB" sz="2200" dirty="0">
              <a:latin typeface="Calibri" panose="020F0502020204030204" pitchFamily="34" charset="0"/>
              <a:cs typeface="Calibri" panose="020F0502020204030204" pitchFamily="34" charset="0"/>
            </a:endParaRPr>
          </a:p>
          <a:p>
            <a:pPr marL="114300" indent="0">
              <a:buNone/>
            </a:pPr>
            <a:r>
              <a:rPr lang="en-GB" sz="2200" dirty="0">
                <a:latin typeface="Calibri" panose="020F0502020204030204" pitchFamily="34" charset="0"/>
                <a:cs typeface="Calibri" panose="020F0502020204030204" pitchFamily="34" charset="0"/>
              </a:rPr>
              <a:t>This is similar to Vygotsky's Zone of Proximal Development - things we can do unaided, things we can’t do (ZPD in between). </a:t>
            </a:r>
          </a:p>
          <a:p>
            <a:pPr marL="114300" indent="0">
              <a:buNone/>
            </a:pPr>
            <a:endParaRPr lang="en-GB" sz="1900" dirty="0">
              <a:latin typeface="Calibri" panose="020F0502020204030204" pitchFamily="34" charset="0"/>
              <a:cs typeface="Calibri" panose="020F0502020204030204" pitchFamily="34" charset="0"/>
            </a:endParaRPr>
          </a:p>
          <a:p>
            <a:endParaRPr lang="en-GB" dirty="0"/>
          </a:p>
        </p:txBody>
      </p:sp>
      <p:pic>
        <p:nvPicPr>
          <p:cNvPr id="3" name="Picture 2">
            <a:extLst>
              <a:ext uri="{FF2B5EF4-FFF2-40B4-BE49-F238E27FC236}">
                <a16:creationId xmlns:a16="http://schemas.microsoft.com/office/drawing/2014/main" xmlns="" id="{71CA4F33-A2C1-4009-8F95-8C6D84FD7150}"/>
              </a:ext>
            </a:extLst>
          </p:cNvPr>
          <p:cNvPicPr>
            <a:picLocks noChangeAspect="1"/>
          </p:cNvPicPr>
          <p:nvPr/>
        </p:nvPicPr>
        <p:blipFill rotWithShape="1">
          <a:blip r:embed="rId3"/>
          <a:srcRect l="16832" r="17061"/>
          <a:stretch/>
        </p:blipFill>
        <p:spPr>
          <a:xfrm rot="600197">
            <a:off x="5786788" y="233512"/>
            <a:ext cx="3098842" cy="468757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1"/>
        <p:cNvGrpSpPr/>
        <p:nvPr/>
      </p:nvGrpSpPr>
      <p:grpSpPr>
        <a:xfrm>
          <a:off x="0" y="0"/>
          <a:ext cx="0" cy="0"/>
          <a:chOff x="0" y="0"/>
          <a:chExt cx="0" cy="0"/>
        </a:xfrm>
      </p:grpSpPr>
      <p:sp>
        <p:nvSpPr>
          <p:cNvPr id="130" name="Rectangle 129">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720090" y="0"/>
            <a:ext cx="8413995" cy="51435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4"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065186" y="0"/>
            <a:ext cx="8078814" cy="51435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2" name="Google Shape;252;p41"/>
          <p:cNvSpPr txBox="1">
            <a:spLocks noGrp="1"/>
          </p:cNvSpPr>
          <p:nvPr>
            <p:ph type="title"/>
          </p:nvPr>
        </p:nvSpPr>
        <p:spPr>
          <a:xfrm>
            <a:off x="3289331" y="103722"/>
            <a:ext cx="5599487" cy="994173"/>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3100" kern="1200" dirty="0">
                <a:solidFill>
                  <a:schemeClr val="tx1"/>
                </a:solidFill>
                <a:latin typeface="+mj-lt"/>
                <a:ea typeface="+mj-ea"/>
                <a:cs typeface="+mj-cs"/>
              </a:rPr>
              <a:t>Learned Optimism: Martin Seligman (2006) </a:t>
            </a:r>
          </a:p>
        </p:txBody>
      </p:sp>
      <p:pic>
        <p:nvPicPr>
          <p:cNvPr id="7" name="Content Placeholder 6" descr="A cat sitting in front of a mirror&#10;&#10;Description automatically generated">
            <a:extLst>
              <a:ext uri="{FF2B5EF4-FFF2-40B4-BE49-F238E27FC236}">
                <a16:creationId xmlns:a16="http://schemas.microsoft.com/office/drawing/2014/main" xmlns="" id="{0640A5FE-F6FD-4EED-85F3-EEDFBE3E3EC8}"/>
              </a:ext>
            </a:extLst>
          </p:cNvPr>
          <p:cNvPicPr>
            <a:picLocks noGrp="1" noChangeAspect="1"/>
          </p:cNvPicPr>
          <p:nvPr>
            <p:ph sz="half" idx="2"/>
          </p:nvPr>
        </p:nvPicPr>
        <p:blipFill>
          <a:blip r:embed="rId3"/>
          <a:stretch>
            <a:fillRect/>
          </a:stretch>
        </p:blipFill>
        <p:spPr>
          <a:xfrm>
            <a:off x="360390" y="858772"/>
            <a:ext cx="2569467" cy="3425956"/>
          </a:xfrm>
          <a:prstGeom prst="rect">
            <a:avLst/>
          </a:prstGeom>
        </p:spPr>
      </p:pic>
      <p:sp>
        <p:nvSpPr>
          <p:cNvPr id="253" name="Google Shape;253;p41"/>
          <p:cNvSpPr txBox="1">
            <a:spLocks noGrp="1"/>
          </p:cNvSpPr>
          <p:nvPr>
            <p:ph sz="half" idx="1"/>
          </p:nvPr>
        </p:nvSpPr>
        <p:spPr>
          <a:xfrm>
            <a:off x="3290636" y="1307805"/>
            <a:ext cx="5598182" cy="3635101"/>
          </a:xfrm>
          <a:prstGeom prst="rect">
            <a:avLst/>
          </a:prstGeom>
        </p:spPr>
        <p:txBody>
          <a:bodyPr spcFirstLastPara="1" vert="horz" lIns="91440" tIns="45720" rIns="91440" bIns="45720" rtlCol="0" anchorCtr="0">
            <a:normAutofit fontScale="85000" lnSpcReduction="10000"/>
          </a:bodyPr>
          <a:lstStyle/>
          <a:p>
            <a:pPr marL="0" lvl="0" indent="-228600" defTabSz="914400">
              <a:spcBef>
                <a:spcPts val="0"/>
              </a:spcBef>
              <a:spcAft>
                <a:spcPts val="0"/>
              </a:spcAft>
            </a:pPr>
            <a:r>
              <a:rPr lang="en-US" sz="2400" dirty="0"/>
              <a:t>Adversity – these are everyday setbacks you experience when teaching </a:t>
            </a:r>
          </a:p>
          <a:p>
            <a:pPr marL="0" lvl="0" indent="-228600" defTabSz="914400">
              <a:spcBef>
                <a:spcPts val="1600"/>
              </a:spcBef>
              <a:spcAft>
                <a:spcPts val="0"/>
              </a:spcAft>
            </a:pPr>
            <a:r>
              <a:rPr lang="en-US" sz="2400" dirty="0"/>
              <a:t>Belief – how you interpret the adversity – what you say to yourself  </a:t>
            </a:r>
          </a:p>
          <a:p>
            <a:pPr marL="0" lvl="0" indent="-228600" defTabSz="914400">
              <a:spcBef>
                <a:spcPts val="1600"/>
              </a:spcBef>
              <a:spcAft>
                <a:spcPts val="0"/>
              </a:spcAft>
            </a:pPr>
            <a:r>
              <a:rPr lang="en-US" sz="2400" dirty="0"/>
              <a:t>Consequence – the feelings you experience as a result of B (your belief)</a:t>
            </a:r>
          </a:p>
          <a:p>
            <a:pPr marL="0" lvl="0" indent="-228600" defTabSz="914400">
              <a:spcBef>
                <a:spcPts val="1600"/>
              </a:spcBef>
              <a:spcAft>
                <a:spcPts val="0"/>
              </a:spcAft>
            </a:pPr>
            <a:r>
              <a:rPr lang="en-US" sz="2400" dirty="0"/>
              <a:t>Disputation – return to B and try and take a more objective view </a:t>
            </a:r>
          </a:p>
          <a:p>
            <a:pPr marL="0" lvl="0" indent="-228600" defTabSz="914400">
              <a:spcBef>
                <a:spcPts val="1600"/>
              </a:spcBef>
              <a:spcAft>
                <a:spcPts val="0"/>
              </a:spcAft>
            </a:pPr>
            <a:r>
              <a:rPr lang="en-GB" sz="2400" dirty="0"/>
              <a:t>Energisation</a:t>
            </a:r>
            <a:r>
              <a:rPr lang="en-US" sz="2400" dirty="0"/>
              <a:t> – accept the disputation and negative feelings will be reduced and you’ll have energy to continue teaching and feel positive</a:t>
            </a:r>
          </a:p>
          <a:p>
            <a:pPr marL="0" lvl="0" indent="-228600" defTabSz="914400">
              <a:spcBef>
                <a:spcPts val="1600"/>
              </a:spcBef>
              <a:spcAft>
                <a:spcPts val="1600"/>
              </a:spcAft>
            </a:pPr>
            <a:endParaRPr lang="en-US" sz="1500" dirty="0"/>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7"/>
        <p:cNvGrpSpPr/>
        <p:nvPr/>
      </p:nvGrpSpPr>
      <p:grpSpPr>
        <a:xfrm>
          <a:off x="0" y="0"/>
          <a:ext cx="0" cy="0"/>
          <a:chOff x="0" y="0"/>
          <a:chExt cx="0" cy="0"/>
        </a:xfrm>
      </p:grpSpPr>
      <p:sp>
        <p:nvSpPr>
          <p:cNvPr id="267" name="Rectangle 75">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5659" y="3429000"/>
            <a:ext cx="5293730" cy="1473199"/>
          </a:xfrm>
          <a:prstGeom prst="rect">
            <a:avLst/>
          </a:prstGeom>
          <a:solidFill>
            <a:srgbClr val="45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Google Shape;258;p42"/>
          <p:cNvSpPr txBox="1">
            <a:spLocks noGrp="1"/>
          </p:cNvSpPr>
          <p:nvPr>
            <p:ph type="title"/>
          </p:nvPr>
        </p:nvSpPr>
        <p:spPr>
          <a:xfrm>
            <a:off x="393192" y="3575304"/>
            <a:ext cx="4945641" cy="1218907"/>
          </a:xfrm>
          <a:prstGeom prst="rect">
            <a:avLst/>
          </a:prstGeom>
        </p:spPr>
        <p:txBody>
          <a:bodyPr spcFirstLastPara="1" vert="horz" lIns="91440" tIns="45720" rIns="91440" bIns="45720" rtlCol="0" anchor="ctr" anchorCtr="0">
            <a:normAutofit/>
          </a:bodyPr>
          <a:lstStyle/>
          <a:p>
            <a:pPr marL="0" lvl="0" indent="0" algn="r" defTabSz="914400">
              <a:spcAft>
                <a:spcPts val="0"/>
              </a:spcAft>
            </a:pPr>
            <a:r>
              <a:rPr lang="en-US" sz="3400" dirty="0">
                <a:solidFill>
                  <a:srgbClr val="FFFFFF"/>
                </a:solidFill>
                <a:latin typeface="+mj-lt"/>
                <a:cs typeface="+mj-cs"/>
              </a:rPr>
              <a:t>My experience of exercise and personal training</a:t>
            </a:r>
          </a:p>
        </p:txBody>
      </p:sp>
      <p:pic>
        <p:nvPicPr>
          <p:cNvPr id="5" name="Content Placeholder 4" descr="A person standing in front of a building&#10;&#10;Description automatically generated">
            <a:extLst>
              <a:ext uri="{FF2B5EF4-FFF2-40B4-BE49-F238E27FC236}">
                <a16:creationId xmlns:a16="http://schemas.microsoft.com/office/drawing/2014/main" xmlns="" id="{E3E659A4-8628-4956-B94A-E7C027D3D80D}"/>
              </a:ext>
            </a:extLst>
          </p:cNvPr>
          <p:cNvPicPr>
            <a:picLocks noGrp="1" noChangeAspect="1"/>
          </p:cNvPicPr>
          <p:nvPr>
            <p:ph sz="half" idx="2"/>
          </p:nvPr>
        </p:nvPicPr>
        <p:blipFill rotWithShape="1">
          <a:blip r:embed="rId3"/>
          <a:srcRect r="-2" b="12818"/>
          <a:stretch/>
        </p:blipFill>
        <p:spPr>
          <a:xfrm>
            <a:off x="245660" y="241299"/>
            <a:ext cx="5293729" cy="3080544"/>
          </a:xfrm>
          <a:prstGeom prst="rect">
            <a:avLst/>
          </a:prstGeom>
        </p:spPr>
      </p:pic>
      <p:sp>
        <p:nvSpPr>
          <p:cNvPr id="268" name="Rectangle 77">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50991" y="241299"/>
            <a:ext cx="3251710" cy="46609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Google Shape;259;p42"/>
          <p:cNvSpPr txBox="1">
            <a:spLocks noGrp="1"/>
          </p:cNvSpPr>
          <p:nvPr>
            <p:ph sz="half" idx="1"/>
          </p:nvPr>
        </p:nvSpPr>
        <p:spPr>
          <a:xfrm>
            <a:off x="5762848" y="393405"/>
            <a:ext cx="2987960" cy="4508794"/>
          </a:xfrm>
          <a:prstGeom prst="rect">
            <a:avLst/>
          </a:prstGeom>
        </p:spPr>
        <p:txBody>
          <a:bodyPr spcFirstLastPara="1" vert="horz" lIns="91440" tIns="45720" rIns="91440" bIns="45720" rtlCol="0" anchor="ctr" anchorCtr="0">
            <a:normAutofit fontScale="92500" lnSpcReduction="10000"/>
          </a:bodyPr>
          <a:lstStyle/>
          <a:p>
            <a:pPr marL="0" lvl="0" indent="-228600" defTabSz="914400">
              <a:spcBef>
                <a:spcPts val="0"/>
              </a:spcBef>
              <a:spcAft>
                <a:spcPts val="600"/>
              </a:spcAft>
            </a:pPr>
            <a:endParaRPr lang="en-US" sz="1600" dirty="0">
              <a:solidFill>
                <a:srgbClr val="FFFFFF"/>
              </a:solidFill>
            </a:endParaRPr>
          </a:p>
          <a:p>
            <a:pPr marL="0" lvl="0" indent="-228600" defTabSz="914400">
              <a:spcBef>
                <a:spcPts val="0"/>
              </a:spcBef>
              <a:spcAft>
                <a:spcPts val="600"/>
              </a:spcAft>
            </a:pPr>
            <a:r>
              <a:rPr lang="en-US" sz="1900" dirty="0">
                <a:solidFill>
                  <a:srgbClr val="FFFFFF"/>
                </a:solidFill>
              </a:rPr>
              <a:t>Stress</a:t>
            </a:r>
          </a:p>
          <a:p>
            <a:pPr marL="0" lvl="0" indent="-228600" defTabSz="914400">
              <a:spcBef>
                <a:spcPts val="0"/>
              </a:spcBef>
              <a:spcAft>
                <a:spcPts val="600"/>
              </a:spcAft>
            </a:pPr>
            <a:r>
              <a:rPr lang="en-US" sz="1900" dirty="0">
                <a:solidFill>
                  <a:srgbClr val="FFFFFF"/>
                </a:solidFill>
              </a:rPr>
              <a:t>Depression</a:t>
            </a:r>
          </a:p>
          <a:p>
            <a:pPr marL="0" lvl="0" indent="-228600" defTabSz="914400">
              <a:spcBef>
                <a:spcPts val="0"/>
              </a:spcBef>
              <a:spcAft>
                <a:spcPts val="600"/>
              </a:spcAft>
            </a:pPr>
            <a:r>
              <a:rPr lang="en-US" sz="1900" dirty="0">
                <a:solidFill>
                  <a:srgbClr val="FFFFFF"/>
                </a:solidFill>
              </a:rPr>
              <a:t>High Blood Pressure</a:t>
            </a:r>
          </a:p>
          <a:p>
            <a:pPr marL="0" lvl="0" indent="-228600" defTabSz="914400">
              <a:spcBef>
                <a:spcPts val="0"/>
              </a:spcBef>
              <a:spcAft>
                <a:spcPts val="600"/>
              </a:spcAft>
            </a:pPr>
            <a:r>
              <a:rPr lang="en-US" sz="1900" dirty="0">
                <a:solidFill>
                  <a:srgbClr val="FFFFFF"/>
                </a:solidFill>
              </a:rPr>
              <a:t>Type 2 Diabetes</a:t>
            </a:r>
          </a:p>
          <a:p>
            <a:pPr marL="0" indent="-228600" defTabSz="914400">
              <a:spcBef>
                <a:spcPts val="0"/>
              </a:spcBef>
              <a:spcAft>
                <a:spcPts val="600"/>
              </a:spcAft>
            </a:pPr>
            <a:r>
              <a:rPr lang="en-US" sz="1900" dirty="0">
                <a:solidFill>
                  <a:srgbClr val="FFFFFF"/>
                </a:solidFill>
              </a:rPr>
              <a:t>Dementia</a:t>
            </a:r>
          </a:p>
          <a:p>
            <a:pPr marL="0" lvl="0" indent="-228600" defTabSz="914400">
              <a:spcBef>
                <a:spcPts val="0"/>
              </a:spcBef>
              <a:spcAft>
                <a:spcPts val="600"/>
              </a:spcAft>
            </a:pPr>
            <a:r>
              <a:rPr lang="en-US" sz="1900" dirty="0">
                <a:solidFill>
                  <a:srgbClr val="FFFFFF"/>
                </a:solidFill>
              </a:rPr>
              <a:t>Angina</a:t>
            </a:r>
          </a:p>
          <a:p>
            <a:pPr marL="0" lvl="0" indent="-228600" defTabSz="914400">
              <a:spcBef>
                <a:spcPts val="0"/>
              </a:spcBef>
              <a:spcAft>
                <a:spcPts val="600"/>
              </a:spcAft>
            </a:pPr>
            <a:r>
              <a:rPr lang="en-US" sz="1900" dirty="0">
                <a:solidFill>
                  <a:srgbClr val="FFFFFF"/>
                </a:solidFill>
              </a:rPr>
              <a:t>Coronary Heart Disease</a:t>
            </a:r>
          </a:p>
          <a:p>
            <a:pPr marL="0" lvl="0" indent="-228600" defTabSz="914400">
              <a:spcBef>
                <a:spcPts val="0"/>
              </a:spcBef>
              <a:spcAft>
                <a:spcPts val="600"/>
              </a:spcAft>
            </a:pPr>
            <a:r>
              <a:rPr lang="en-US" sz="1900" dirty="0">
                <a:solidFill>
                  <a:srgbClr val="FFFFFF"/>
                </a:solidFill>
              </a:rPr>
              <a:t>Heart Attack</a:t>
            </a:r>
          </a:p>
          <a:p>
            <a:pPr marL="0" lvl="0" indent="-228600" defTabSz="914400">
              <a:spcBef>
                <a:spcPts val="0"/>
              </a:spcBef>
              <a:spcAft>
                <a:spcPts val="600"/>
              </a:spcAft>
            </a:pPr>
            <a:r>
              <a:rPr lang="en-US" sz="1900" dirty="0">
                <a:solidFill>
                  <a:srgbClr val="FFFFFF"/>
                </a:solidFill>
              </a:rPr>
              <a:t>Stroke</a:t>
            </a:r>
          </a:p>
          <a:p>
            <a:pPr marL="0" lvl="0" indent="-228600" defTabSz="914400">
              <a:spcBef>
                <a:spcPts val="0"/>
              </a:spcBef>
              <a:spcAft>
                <a:spcPts val="600"/>
              </a:spcAft>
            </a:pPr>
            <a:r>
              <a:rPr lang="en-US" sz="1900" dirty="0">
                <a:solidFill>
                  <a:srgbClr val="FFFFFF"/>
                </a:solidFill>
              </a:rPr>
              <a:t>Lower levels of bad cholesterol </a:t>
            </a:r>
          </a:p>
          <a:p>
            <a:pPr marL="0" lvl="0" indent="-228600" defTabSz="914400">
              <a:spcBef>
                <a:spcPts val="0"/>
              </a:spcBef>
              <a:spcAft>
                <a:spcPts val="600"/>
              </a:spcAft>
            </a:pPr>
            <a:r>
              <a:rPr lang="en-US" sz="1900" dirty="0">
                <a:solidFill>
                  <a:srgbClr val="FFFFFF"/>
                </a:solidFill>
              </a:rPr>
              <a:t>Higher levels of good cholesterol</a:t>
            </a:r>
          </a:p>
          <a:p>
            <a:pPr marL="0" lvl="0" indent="-228600" defTabSz="914400">
              <a:spcBef>
                <a:spcPts val="0"/>
              </a:spcBef>
              <a:spcAft>
                <a:spcPts val="600"/>
              </a:spcAft>
            </a:pPr>
            <a:r>
              <a:rPr lang="en-US" sz="1900" dirty="0">
                <a:solidFill>
                  <a:srgbClr val="FFFFFF"/>
                </a:solidFill>
              </a:rPr>
              <a:t>Mindfulness</a:t>
            </a:r>
          </a:p>
          <a:p>
            <a:pPr marL="0" lvl="0" indent="-228600" defTabSz="914400">
              <a:spcBef>
                <a:spcPts val="0"/>
              </a:spcBef>
              <a:spcAft>
                <a:spcPts val="600"/>
              </a:spcAft>
            </a:pPr>
            <a:endParaRPr lang="en-US" sz="1300" dirty="0">
              <a:solidFill>
                <a:srgbClr val="FFFFFF"/>
              </a:solidFill>
            </a:endParaRPr>
          </a:p>
          <a:p>
            <a:pPr marL="400050" lvl="1" indent="-228600" defTabSz="914400">
              <a:spcBef>
                <a:spcPts val="0"/>
              </a:spcBef>
              <a:spcAft>
                <a:spcPts val="600"/>
              </a:spcAft>
            </a:pPr>
            <a:endParaRPr lang="en-US" sz="1300" dirty="0">
              <a:solidFill>
                <a:srgbClr val="FFFFFF"/>
              </a:solidFill>
            </a:endParaRPr>
          </a:p>
          <a:p>
            <a:pPr marL="0" lvl="0" indent="-228600" defTabSz="914400">
              <a:spcBef>
                <a:spcPts val="0"/>
              </a:spcBef>
              <a:spcAft>
                <a:spcPts val="600"/>
              </a:spcAft>
            </a:pPr>
            <a:endParaRPr lang="en-US" sz="1300" dirty="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491490" y="273843"/>
            <a:ext cx="3840085" cy="1269596"/>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4100" dirty="0">
                <a:latin typeface="+mj-lt"/>
                <a:cs typeface="+mj-cs"/>
              </a:rPr>
              <a:t>Final Thoughts and Conclusions</a:t>
            </a:r>
          </a:p>
        </p:txBody>
      </p:sp>
      <p:cxnSp>
        <p:nvCxnSpPr>
          <p:cNvPr id="78" name="Straight Arrow Connector 77">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173736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5" name="Google Shape;265;p43"/>
          <p:cNvSpPr txBox="1">
            <a:spLocks noGrp="1"/>
          </p:cNvSpPr>
          <p:nvPr>
            <p:ph sz="half" idx="1"/>
          </p:nvPr>
        </p:nvSpPr>
        <p:spPr>
          <a:xfrm>
            <a:off x="251012" y="1931275"/>
            <a:ext cx="4437946" cy="2938378"/>
          </a:xfrm>
          <a:prstGeom prst="rect">
            <a:avLst/>
          </a:prstGeom>
        </p:spPr>
        <p:txBody>
          <a:bodyPr spcFirstLastPara="1" vert="horz" lIns="91440" tIns="45720" rIns="91440" bIns="45720" rtlCol="0" anchorCtr="0">
            <a:noAutofit/>
          </a:bodyPr>
          <a:lstStyle/>
          <a:p>
            <a:pPr marL="457200" indent="-228600" defTabSz="914400"/>
            <a:r>
              <a:rPr lang="en-US" sz="1800" dirty="0">
                <a:sym typeface="Arial"/>
              </a:rPr>
              <a:t>Finding information can be a source of stress, particularly when it relates to finding health information about ourselves or a loved one</a:t>
            </a:r>
          </a:p>
          <a:p>
            <a:pPr marL="457200" indent="-228600" defTabSz="914400"/>
            <a:r>
              <a:rPr lang="en-US" sz="1800" dirty="0">
                <a:sym typeface="Arial"/>
              </a:rPr>
              <a:t>There are benefits from slowing down, exploring meditation and contemplative practices </a:t>
            </a:r>
          </a:p>
          <a:p>
            <a:pPr marL="457200" indent="-228600" defTabSz="914400"/>
            <a:r>
              <a:rPr lang="en-US" sz="1800" dirty="0">
                <a:sym typeface="Arial"/>
              </a:rPr>
              <a:t>There are benefits from viewing IL and learning more as mentoring and coaching </a:t>
            </a:r>
          </a:p>
          <a:p>
            <a:pPr marL="457200" indent="-228600" defTabSz="914400"/>
            <a:r>
              <a:rPr lang="en-US" sz="1800" dirty="0">
                <a:sym typeface="Arial"/>
              </a:rPr>
              <a:t>Librarians play a vital role</a:t>
            </a:r>
            <a:endParaRPr lang="en-US" sz="1800" dirty="0"/>
          </a:p>
        </p:txBody>
      </p:sp>
      <p:pic>
        <p:nvPicPr>
          <p:cNvPr id="6" name="Content Placeholder 5">
            <a:extLst>
              <a:ext uri="{FF2B5EF4-FFF2-40B4-BE49-F238E27FC236}">
                <a16:creationId xmlns:a16="http://schemas.microsoft.com/office/drawing/2014/main" xmlns="" id="{AF3D27FE-7CF5-40FF-8BBB-F41BE93BD12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8364" r="1" b="707"/>
          <a:stretch/>
        </p:blipFill>
        <p:spPr>
          <a:xfrm>
            <a:off x="4409136" y="10"/>
            <a:ext cx="4734863" cy="51434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FA1646C-EF62-4AE0-B47E-51F6CB806EC6}"/>
              </a:ext>
            </a:extLst>
          </p:cNvPr>
          <p:cNvSpPr>
            <a:spLocks noGrp="1"/>
          </p:cNvSpPr>
          <p:nvPr>
            <p:ph sz="half" idx="1"/>
          </p:nvPr>
        </p:nvSpPr>
        <p:spPr>
          <a:xfrm>
            <a:off x="287079" y="435935"/>
            <a:ext cx="5990089" cy="4707566"/>
          </a:xfrm>
        </p:spPr>
        <p:txBody>
          <a:bodyPr vert="horz" lIns="91440" tIns="45720" rIns="91440" bIns="45720" rtlCol="0" anchor="t">
            <a:normAutofit/>
          </a:bodyPr>
          <a:lstStyle/>
          <a:p>
            <a:pPr indent="-228600" defTabSz="914400"/>
            <a:r>
              <a:rPr lang="en-US" sz="2800" dirty="0"/>
              <a:t>Freelance trainer/consultant</a:t>
            </a:r>
          </a:p>
          <a:p>
            <a:pPr indent="-228600" defTabSz="914400"/>
            <a:r>
              <a:rPr lang="en-US" sz="2800" dirty="0"/>
              <a:t>Personal trainer</a:t>
            </a:r>
          </a:p>
          <a:p>
            <a:pPr indent="-228600" defTabSz="914400"/>
            <a:r>
              <a:rPr lang="en-US" sz="2800" dirty="0"/>
              <a:t>Coach</a:t>
            </a:r>
          </a:p>
          <a:p>
            <a:pPr indent="-228600" defTabSz="914400"/>
            <a:r>
              <a:rPr lang="en-US" sz="2800" dirty="0"/>
              <a:t>Deputy Chair, CILIP IL Group</a:t>
            </a:r>
          </a:p>
          <a:p>
            <a:pPr indent="-228600" defTabSz="914400"/>
            <a:r>
              <a:rPr lang="en-US" sz="2800"/>
              <a:t>CILIP fellow</a:t>
            </a:r>
            <a:endParaRPr lang="en-US" sz="2800" dirty="0"/>
          </a:p>
          <a:p>
            <a:pPr indent="-228600" defTabSz="914400"/>
            <a:r>
              <a:rPr lang="en-US" sz="2800" dirty="0"/>
              <a:t>CILIP mentor</a:t>
            </a:r>
          </a:p>
        </p:txBody>
      </p:sp>
      <p:sp>
        <p:nvSpPr>
          <p:cNvPr id="12" name="Freeform: Shape 11">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937085" y="-1506"/>
            <a:ext cx="4206915" cy="438020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6" descr="A person in a striped shirt and smiling at the camera&#10;&#10;Description automatically generated">
            <a:extLst>
              <a:ext uri="{FF2B5EF4-FFF2-40B4-BE49-F238E27FC236}">
                <a16:creationId xmlns:a16="http://schemas.microsoft.com/office/drawing/2014/main" xmlns="" id="{C6D1F6F9-F47C-445F-9927-54A1977E6CC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59" r="3009"/>
          <a:stretch/>
        </p:blipFill>
        <p:spPr>
          <a:xfrm>
            <a:off x="5062605" y="-1"/>
            <a:ext cx="4081395" cy="424120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17451154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Oval 14">
            <a:extLst>
              <a:ext uri="{FF2B5EF4-FFF2-40B4-BE49-F238E27FC236}">
                <a16:creationId xmlns:a16="http://schemas.microsoft.com/office/drawing/2014/main" xmlns="" id="{C99A8FB7-A79B-4BC9-9D56-B79587F6AA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78754" y="1987978"/>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1" name="Oval 16">
            <a:extLst>
              <a:ext uri="{FF2B5EF4-FFF2-40B4-BE49-F238E27FC236}">
                <a16:creationId xmlns:a16="http://schemas.microsoft.com/office/drawing/2014/main" xmlns="" id="{B6114379-CEF2-4927-BEAC-763037C09A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02198" y="2111422"/>
            <a:ext cx="2091690" cy="20916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3" name="Freeform: Shape 18">
            <a:extLst>
              <a:ext uri="{FF2B5EF4-FFF2-40B4-BE49-F238E27FC236}">
                <a16:creationId xmlns:a16="http://schemas.microsoft.com/office/drawing/2014/main" xmlns="" id="{B23893E2-3349-46D7-A7AA-B9E447957FB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97644" y="0"/>
            <a:ext cx="3148545" cy="273765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dirty="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xmlns="" id="{2B7592FE-10D1-4664-B623-353F47C8DF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66099" y="3024187"/>
            <a:ext cx="2477901" cy="2119313"/>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dirty="0">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xmlns="" id="{32248578-C6EF-47FB-8B88-AD65C27452B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89816" y="3147905"/>
            <a:ext cx="2354184" cy="1995596"/>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dirty="0">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xmlns="" id="{C14C23C8-0D86-4D9E-A9C7-76291675C4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0452" y="1"/>
            <a:ext cx="3025737" cy="2614841"/>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xmlns="" id="{292C283C-EBC3-4023-AE11-AFDD15FB76BA}"/>
              </a:ext>
            </a:extLst>
          </p:cNvPr>
          <p:cNvPicPr>
            <a:picLocks noChangeAspect="1"/>
          </p:cNvPicPr>
          <p:nvPr/>
        </p:nvPicPr>
        <p:blipFill>
          <a:blip r:embed="rId3"/>
          <a:stretch>
            <a:fillRect/>
          </a:stretch>
        </p:blipFill>
        <p:spPr>
          <a:xfrm>
            <a:off x="4868596" y="2523260"/>
            <a:ext cx="1306019" cy="1201538"/>
          </a:xfrm>
          <a:prstGeom prst="rect">
            <a:avLst/>
          </a:prstGeom>
        </p:spPr>
      </p:pic>
      <p:pic>
        <p:nvPicPr>
          <p:cNvPr id="7" name="Picture 6">
            <a:extLst>
              <a:ext uri="{FF2B5EF4-FFF2-40B4-BE49-F238E27FC236}">
                <a16:creationId xmlns:a16="http://schemas.microsoft.com/office/drawing/2014/main" xmlns="" id="{B3F121C4-F2C1-479A-AD3A-E23C29158D92}"/>
              </a:ext>
            </a:extLst>
          </p:cNvPr>
          <p:cNvPicPr>
            <a:picLocks noChangeAspect="1"/>
          </p:cNvPicPr>
          <p:nvPr/>
        </p:nvPicPr>
        <p:blipFill>
          <a:blip r:embed="rId4"/>
          <a:stretch>
            <a:fillRect/>
          </a:stretch>
        </p:blipFill>
        <p:spPr>
          <a:xfrm>
            <a:off x="6835075" y="176401"/>
            <a:ext cx="1923795" cy="1765082"/>
          </a:xfrm>
          <a:prstGeom prst="rect">
            <a:avLst/>
          </a:prstGeom>
        </p:spPr>
      </p:pic>
      <p:pic>
        <p:nvPicPr>
          <p:cNvPr id="14" name="Content Placeholder 3">
            <a:extLst>
              <a:ext uri="{FF2B5EF4-FFF2-40B4-BE49-F238E27FC236}">
                <a16:creationId xmlns:a16="http://schemas.microsoft.com/office/drawing/2014/main" xmlns="" id="{AFDFD8D1-1F3F-4463-BEBF-7099479DC1AE}"/>
              </a:ext>
            </a:extLst>
          </p:cNvPr>
          <p:cNvPicPr>
            <a:picLocks noChangeAspect="1"/>
          </p:cNvPicPr>
          <p:nvPr/>
        </p:nvPicPr>
        <p:blipFill>
          <a:blip r:embed="rId5"/>
          <a:stretch>
            <a:fillRect/>
          </a:stretch>
        </p:blipFill>
        <p:spPr>
          <a:xfrm>
            <a:off x="7428235" y="3654936"/>
            <a:ext cx="1508381" cy="1368856"/>
          </a:xfrm>
          <a:prstGeom prst="rect">
            <a:avLst/>
          </a:prstGeom>
        </p:spPr>
      </p:pic>
      <p:sp>
        <p:nvSpPr>
          <p:cNvPr id="2" name="Title 1">
            <a:extLst>
              <a:ext uri="{FF2B5EF4-FFF2-40B4-BE49-F238E27FC236}">
                <a16:creationId xmlns:a16="http://schemas.microsoft.com/office/drawing/2014/main" xmlns="" id="{DFE5C359-3516-45AE-BAEA-11EDECB4E832}"/>
              </a:ext>
            </a:extLst>
          </p:cNvPr>
          <p:cNvSpPr>
            <a:spLocks noGrp="1"/>
          </p:cNvSpPr>
          <p:nvPr>
            <p:ph type="title"/>
          </p:nvPr>
        </p:nvSpPr>
        <p:spPr>
          <a:xfrm>
            <a:off x="441574" y="542260"/>
            <a:ext cx="8495042" cy="4405189"/>
          </a:xfrm>
        </p:spPr>
        <p:txBody>
          <a:bodyPr>
            <a:normAutofit fontScale="90000"/>
          </a:bodyPr>
          <a:lstStyle/>
          <a:p>
            <a:r>
              <a:rPr lang="en-GB" dirty="0"/>
              <a:t/>
            </a:r>
            <a:br>
              <a:rPr lang="en-GB" dirty="0"/>
            </a:br>
            <a:r>
              <a:rPr lang="en-GB" dirty="0"/>
              <a:t/>
            </a:r>
            <a:br>
              <a:rPr lang="en-GB" dirty="0"/>
            </a:br>
            <a:r>
              <a:rPr lang="en-GB" dirty="0"/>
              <a:t/>
            </a:r>
            <a:br>
              <a:rPr lang="en-GB" dirty="0"/>
            </a:br>
            <a:r>
              <a:rPr lang="en-GB" dirty="0"/>
              <a:t/>
            </a:r>
            <a:br>
              <a:rPr lang="en-GB" dirty="0"/>
            </a:br>
            <a:r>
              <a:rPr lang="en-GB" sz="4400" dirty="0"/>
              <a:t/>
            </a:r>
            <a:br>
              <a:rPr lang="en-GB" sz="4400" dirty="0"/>
            </a:br>
            <a:r>
              <a:rPr lang="en-GB" sz="4400" dirty="0">
                <a:solidFill>
                  <a:schemeClr val="tx1"/>
                </a:solidFill>
              </a:rPr>
              <a:t>Any Questions? </a:t>
            </a: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r>
              <a:rPr lang="en-GB" dirty="0">
                <a:solidFill>
                  <a:schemeClr val="tx1"/>
                </a:solidFill>
                <a:hlinkClick r:id="rId6">
                  <a:extLst>
                    <a:ext uri="{A12FA001-AC4F-418D-AE19-62706E023703}">
                      <ahyp:hlinkClr xmlns:ahyp="http://schemas.microsoft.com/office/drawing/2018/hyperlinkcolor" xmlns="" val="tx"/>
                    </a:ext>
                  </a:extLst>
                </a:hlinkClick>
              </a:rPr>
              <a:t>https://infolit.org.uk/</a:t>
            </a:r>
            <a:r>
              <a:rPr lang="en-GB" dirty="0">
                <a:solidFill>
                  <a:schemeClr val="tx1"/>
                </a:solidFill>
              </a:rPr>
              <a:t> </a:t>
            </a:r>
            <a:br>
              <a:rPr lang="en-GB" dirty="0">
                <a:solidFill>
                  <a:schemeClr val="tx1"/>
                </a:solidFill>
              </a:rPr>
            </a:br>
            <a:r>
              <a:rPr lang="en-GB" dirty="0">
                <a:solidFill>
                  <a:schemeClr val="tx1"/>
                </a:solidFill>
              </a:rPr>
              <a:t>@infolitgroup </a:t>
            </a:r>
            <a:r>
              <a:rPr lang="en-US" dirty="0">
                <a:solidFill>
                  <a:schemeClr val="tx1"/>
                </a:solidFill>
              </a:rPr>
              <a:t>#ILDefinition</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2100" dirty="0"/>
              <a:t/>
            </a:r>
            <a:br>
              <a:rPr lang="en-US" sz="2100" dirty="0"/>
            </a:br>
            <a:endParaRPr lang="en-GB" sz="2100" dirty="0"/>
          </a:p>
        </p:txBody>
      </p:sp>
    </p:spTree>
    <p:extLst>
      <p:ext uri="{BB962C8B-B14F-4D97-AF65-F5344CB8AC3E}">
        <p14:creationId xmlns:p14="http://schemas.microsoft.com/office/powerpoint/2010/main" val="8195522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een field with trees in the background&#10;&#10;Description automatically generated">
            <a:extLst>
              <a:ext uri="{FF2B5EF4-FFF2-40B4-BE49-F238E27FC236}">
                <a16:creationId xmlns:a16="http://schemas.microsoft.com/office/drawing/2014/main" xmlns="" id="{22722DE7-899C-474C-8E1A-9217F2ADD516}"/>
              </a:ext>
            </a:extLst>
          </p:cNvPr>
          <p:cNvPicPr>
            <a:picLocks noChangeAspect="1"/>
          </p:cNvPicPr>
          <p:nvPr/>
        </p:nvPicPr>
        <p:blipFill rotWithShape="1">
          <a:blip r:embed="rId3"/>
          <a:srcRect t="7579" b="7579"/>
          <a:stretch/>
        </p:blipFill>
        <p:spPr>
          <a:xfrm>
            <a:off x="0" y="0"/>
            <a:ext cx="9144000" cy="5143500"/>
          </a:xfrm>
          <a:prstGeom prst="rect">
            <a:avLst/>
          </a:prstGeom>
        </p:spPr>
      </p:pic>
      <p:pic>
        <p:nvPicPr>
          <p:cNvPr id="7" name="Picture 6">
            <a:extLst>
              <a:ext uri="{FF2B5EF4-FFF2-40B4-BE49-F238E27FC236}">
                <a16:creationId xmlns:a16="http://schemas.microsoft.com/office/drawing/2014/main" xmlns="" id="{39579A46-828E-4756-A94D-EA9E88AF8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756" y="224461"/>
            <a:ext cx="5430488" cy="1476712"/>
          </a:xfrm>
          <a:prstGeom prst="rect">
            <a:avLst/>
          </a:prstGeom>
        </p:spPr>
      </p:pic>
      <p:pic>
        <p:nvPicPr>
          <p:cNvPr id="8" name="Picture 7">
            <a:extLst>
              <a:ext uri="{FF2B5EF4-FFF2-40B4-BE49-F238E27FC236}">
                <a16:creationId xmlns:a16="http://schemas.microsoft.com/office/drawing/2014/main" xmlns="" id="{CE6954EC-8F28-41DE-90E2-8FBF77A25462}"/>
              </a:ext>
            </a:extLst>
          </p:cNvPr>
          <p:cNvPicPr>
            <a:picLocks noChangeAspect="1"/>
          </p:cNvPicPr>
          <p:nvPr/>
        </p:nvPicPr>
        <p:blipFill rotWithShape="1">
          <a:blip r:embed="rId5"/>
          <a:srcRect t="62611"/>
          <a:stretch/>
        </p:blipFill>
        <p:spPr>
          <a:xfrm>
            <a:off x="2614473" y="4195219"/>
            <a:ext cx="3915054" cy="969497"/>
          </a:xfrm>
          <a:prstGeom prst="rect">
            <a:avLst/>
          </a:prstGeom>
        </p:spPr>
      </p:pic>
    </p:spTree>
    <p:extLst>
      <p:ext uri="{BB962C8B-B14F-4D97-AF65-F5344CB8AC3E}">
        <p14:creationId xmlns:p14="http://schemas.microsoft.com/office/powerpoint/2010/main" val="33094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4"/>
          <p:cNvSpPr txBox="1">
            <a:spLocks noGrp="1"/>
          </p:cNvSpPr>
          <p:nvPr>
            <p:ph type="title"/>
          </p:nvPr>
        </p:nvSpPr>
        <p:spPr>
          <a:xfrm>
            <a:off x="237272" y="12604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823B"/>
                </a:solidFill>
              </a:rPr>
              <a:t>References and </a:t>
            </a:r>
            <a:r>
              <a:rPr lang="en-GB" dirty="0">
                <a:solidFill>
                  <a:srgbClr val="00823B"/>
                </a:solidFill>
              </a:rPr>
              <a:t>F</a:t>
            </a:r>
            <a:r>
              <a:rPr lang="en" dirty="0">
                <a:solidFill>
                  <a:srgbClr val="00823B"/>
                </a:solidFill>
              </a:rPr>
              <a:t>urther Reading</a:t>
            </a:r>
            <a:endParaRPr dirty="0">
              <a:solidFill>
                <a:srgbClr val="00823B"/>
              </a:solidFill>
            </a:endParaRPr>
          </a:p>
        </p:txBody>
      </p:sp>
      <p:sp>
        <p:nvSpPr>
          <p:cNvPr id="271" name="Google Shape;271;p44"/>
          <p:cNvSpPr txBox="1">
            <a:spLocks noGrp="1"/>
          </p:cNvSpPr>
          <p:nvPr>
            <p:ph type="body" idx="1"/>
          </p:nvPr>
        </p:nvSpPr>
        <p:spPr>
          <a:xfrm>
            <a:off x="237272" y="797442"/>
            <a:ext cx="8520600" cy="4220009"/>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dirty="0">
                <a:solidFill>
                  <a:schemeClr val="dk1"/>
                </a:solidFill>
                <a:latin typeface="Calibri" panose="020F0502020204030204" pitchFamily="34" charset="0"/>
                <a:cs typeface="Calibri" panose="020F0502020204030204" pitchFamily="34" charset="0"/>
              </a:rPr>
              <a:t>Brown, B (2019) </a:t>
            </a:r>
            <a:r>
              <a:rPr lang="en" sz="1400" i="1" dirty="0">
                <a:solidFill>
                  <a:schemeClr val="dk1"/>
                </a:solidFill>
                <a:latin typeface="Calibri" panose="020F0502020204030204" pitchFamily="34" charset="0"/>
                <a:cs typeface="Calibri" panose="020F0502020204030204" pitchFamily="34" charset="0"/>
              </a:rPr>
              <a:t>Dare to Lead. </a:t>
            </a:r>
            <a:r>
              <a:rPr lang="en" sz="1400" dirty="0">
                <a:solidFill>
                  <a:schemeClr val="dk1"/>
                </a:solidFill>
                <a:latin typeface="Calibri" panose="020F0502020204030204" pitchFamily="34" charset="0"/>
                <a:cs typeface="Calibri" panose="020F0502020204030204" pitchFamily="34" charset="0"/>
              </a:rPr>
              <a:t>Vermillion: London.</a:t>
            </a:r>
            <a:r>
              <a:rPr lang="en" sz="1400" i="1" dirty="0">
                <a:solidFill>
                  <a:schemeClr val="dk1"/>
                </a:solidFill>
                <a:latin typeface="Calibri" panose="020F0502020204030204" pitchFamily="34" charset="0"/>
                <a:cs typeface="Calibri" panose="020F0502020204030204" pitchFamily="34" charset="0"/>
              </a:rPr>
              <a:t> </a:t>
            </a:r>
            <a:endParaRPr sz="1400" i="1" dirty="0">
              <a:solidFill>
                <a:schemeClr val="dk1"/>
              </a:solidFill>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 sz="1400" dirty="0">
                <a:solidFill>
                  <a:schemeClr val="dk1"/>
                </a:solidFill>
                <a:latin typeface="Calibri" panose="020F0502020204030204" pitchFamily="34" charset="0"/>
                <a:cs typeface="Calibri" panose="020F0502020204030204" pitchFamily="34" charset="0"/>
              </a:rPr>
              <a:t>CILIP (2018) CILIP Definition of Information Literacy. Available at: </a:t>
            </a:r>
            <a:r>
              <a:rPr lang="en" sz="1400" u="sng" dirty="0">
                <a:solidFill>
                  <a:schemeClr val="hlink"/>
                </a:solidFill>
                <a:latin typeface="Calibri" panose="020F0502020204030204" pitchFamily="34" charset="0"/>
                <a:cs typeface="Calibri" panose="020F0502020204030204" pitchFamily="34" charset="0"/>
                <a:hlinkClick r:id="rId3"/>
              </a:rPr>
              <a:t>https://infolit.org.uk/ILdefinitionCILIP2018.pdf</a:t>
            </a:r>
            <a:r>
              <a:rPr lang="en" sz="1400" dirty="0">
                <a:solidFill>
                  <a:schemeClr val="dk1"/>
                </a:solidFill>
                <a:latin typeface="Calibri" panose="020F0502020204030204" pitchFamily="34" charset="0"/>
                <a:cs typeface="Calibri" panose="020F0502020204030204" pitchFamily="34" charset="0"/>
              </a:rPr>
              <a:t> </a:t>
            </a:r>
            <a:endParaRPr sz="1400" dirty="0">
              <a:solidFill>
                <a:schemeClr val="dk1"/>
              </a:solidFill>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 sz="1400" dirty="0">
                <a:solidFill>
                  <a:schemeClr val="dk1"/>
                </a:solidFill>
                <a:latin typeface="Calibri" panose="020F0502020204030204" pitchFamily="34" charset="0"/>
                <a:cs typeface="Calibri" panose="020F0502020204030204" pitchFamily="34" charset="0"/>
              </a:rPr>
              <a:t>Gorichanaz, T &amp; Latham, K.F. (2019) Contemplative aims for information. Forthcoming in </a:t>
            </a:r>
            <a:r>
              <a:rPr lang="en" sz="1400" i="1" dirty="0">
                <a:solidFill>
                  <a:schemeClr val="dk1"/>
                </a:solidFill>
                <a:latin typeface="Calibri" panose="020F0502020204030204" pitchFamily="34" charset="0"/>
                <a:cs typeface="Calibri" panose="020F0502020204030204" pitchFamily="34" charset="0"/>
              </a:rPr>
              <a:t>Information Research</a:t>
            </a:r>
            <a:r>
              <a:rPr lang="en" sz="1400" dirty="0">
                <a:solidFill>
                  <a:schemeClr val="dk1"/>
                </a:solidFill>
                <a:latin typeface="Calibri" panose="020F0502020204030204" pitchFamily="34" charset="0"/>
                <a:cs typeface="Calibri" panose="020F0502020204030204" pitchFamily="34" charset="0"/>
              </a:rPr>
              <a:t>. Pre print available at: </a:t>
            </a:r>
            <a:r>
              <a:rPr lang="en" sz="1400" u="sng" dirty="0">
                <a:solidFill>
                  <a:schemeClr val="hlink"/>
                </a:solidFill>
                <a:latin typeface="Calibri" panose="020F0502020204030204" pitchFamily="34" charset="0"/>
                <a:cs typeface="Calibri" panose="020F0502020204030204" pitchFamily="34" charset="0"/>
                <a:hlinkClick r:id="rId4"/>
              </a:rPr>
              <a:t>http://timgorichanaz.com/pdf/aims.pdf</a:t>
            </a:r>
            <a:r>
              <a:rPr lang="en" sz="1400" dirty="0">
                <a:solidFill>
                  <a:schemeClr val="dk1"/>
                </a:solidFill>
                <a:latin typeface="Calibri" panose="020F0502020204030204" pitchFamily="34" charset="0"/>
                <a:cs typeface="Calibri" panose="020F0502020204030204" pitchFamily="34" charset="0"/>
              </a:rPr>
              <a:t> </a:t>
            </a:r>
            <a:endParaRPr sz="1400" dirty="0">
              <a:solidFill>
                <a:schemeClr val="dk1"/>
              </a:solidFill>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 sz="1400" dirty="0">
                <a:solidFill>
                  <a:schemeClr val="dk1"/>
                </a:solidFill>
                <a:latin typeface="Calibri" panose="020F0502020204030204" pitchFamily="34" charset="0"/>
                <a:cs typeface="Calibri" panose="020F0502020204030204" pitchFamily="34" charset="0"/>
              </a:rPr>
              <a:t>Hara, Billie (2010) Reflexive Pedagogy. The Chronicle of Higher Education. Available at: </a:t>
            </a:r>
            <a:r>
              <a:rPr lang="en" sz="1400" u="sng" dirty="0">
                <a:solidFill>
                  <a:schemeClr val="hlink"/>
                </a:solidFill>
                <a:latin typeface="Calibri" panose="020F0502020204030204" pitchFamily="34" charset="0"/>
                <a:cs typeface="Calibri" panose="020F0502020204030204" pitchFamily="34" charset="0"/>
                <a:hlinkClick r:id="rId5"/>
              </a:rPr>
              <a:t>https://www.chronicle.com/blogs/profhacker/reflexive-pedagogy/22939</a:t>
            </a:r>
            <a:r>
              <a:rPr lang="en" sz="1400" dirty="0">
                <a:solidFill>
                  <a:schemeClr val="dk1"/>
                </a:solidFill>
                <a:latin typeface="Calibri" panose="020F0502020204030204" pitchFamily="34" charset="0"/>
                <a:cs typeface="Calibri" panose="020F0502020204030204" pitchFamily="34" charset="0"/>
              </a:rPr>
              <a:t>   </a:t>
            </a:r>
            <a:endParaRPr sz="1400" dirty="0">
              <a:solidFill>
                <a:schemeClr val="dk1"/>
              </a:solidFill>
              <a:latin typeface="Calibri" panose="020F0502020204030204" pitchFamily="34" charset="0"/>
              <a:cs typeface="Calibri" panose="020F0502020204030204" pitchFamily="34" charset="0"/>
            </a:endParaRPr>
          </a:p>
          <a:p>
            <a:pPr marL="457200" lvl="0" indent="-317500" algn="l" rtl="0">
              <a:spcBef>
                <a:spcPts val="0"/>
              </a:spcBef>
              <a:spcAft>
                <a:spcPts val="0"/>
              </a:spcAft>
              <a:buClr>
                <a:schemeClr val="dk1"/>
              </a:buClr>
              <a:buSzPts val="1400"/>
              <a:buChar char="●"/>
            </a:pPr>
            <a:r>
              <a:rPr lang="en-GB" sz="1400" dirty="0">
                <a:solidFill>
                  <a:schemeClr val="dk1"/>
                </a:solidFill>
                <a:latin typeface="Calibri" panose="020F0502020204030204" pitchFamily="34" charset="0"/>
                <a:cs typeface="Calibri" panose="020F0502020204030204" pitchFamily="34" charset="0"/>
              </a:rPr>
              <a:t>Honoré, C. (2004) </a:t>
            </a:r>
            <a:r>
              <a:rPr lang="en-GB" sz="1400" i="1" dirty="0">
                <a:solidFill>
                  <a:schemeClr val="dk1"/>
                </a:solidFill>
                <a:latin typeface="Calibri" panose="020F0502020204030204" pitchFamily="34" charset="0"/>
                <a:cs typeface="Calibri" panose="020F0502020204030204" pitchFamily="34" charset="0"/>
              </a:rPr>
              <a:t>In praise of slow: how a worldwide movement is challenging the world of speed</a:t>
            </a:r>
            <a:r>
              <a:rPr lang="en-GB" sz="1400" dirty="0">
                <a:solidFill>
                  <a:schemeClr val="dk1"/>
                </a:solidFill>
                <a:latin typeface="Calibri" panose="020F0502020204030204" pitchFamily="34" charset="0"/>
                <a:cs typeface="Calibri" panose="020F0502020204030204" pitchFamily="34" charset="0"/>
              </a:rPr>
              <a:t>. Orion: London.</a:t>
            </a:r>
          </a:p>
          <a:p>
            <a:pPr indent="-317500">
              <a:buClr>
                <a:schemeClr val="dk1"/>
              </a:buClr>
              <a:buSzPts val="1400"/>
            </a:pPr>
            <a:r>
              <a:rPr lang="en-GB" sz="1400" dirty="0">
                <a:solidFill>
                  <a:schemeClr val="dk1"/>
                </a:solidFill>
                <a:latin typeface="Calibri" panose="020F0502020204030204" pitchFamily="34" charset="0"/>
                <a:cs typeface="Calibri" panose="020F0502020204030204" pitchFamily="34" charset="0"/>
              </a:rPr>
              <a:t>Honoré, C. (2005). </a:t>
            </a:r>
            <a:r>
              <a:rPr lang="en-GB" sz="1400" i="1" dirty="0">
                <a:solidFill>
                  <a:schemeClr val="dk1"/>
                </a:solidFill>
                <a:latin typeface="Calibri" panose="020F0502020204030204" pitchFamily="34" charset="0"/>
                <a:cs typeface="Calibri" panose="020F0502020204030204" pitchFamily="34" charset="0"/>
              </a:rPr>
              <a:t>In praise of slowness. </a:t>
            </a:r>
            <a:r>
              <a:rPr lang="en-GB" sz="1400" dirty="0">
                <a:solidFill>
                  <a:schemeClr val="dk1"/>
                </a:solidFill>
                <a:latin typeface="Calibri" panose="020F0502020204030204" pitchFamily="34" charset="0"/>
                <a:cs typeface="Calibri" panose="020F0502020204030204" pitchFamily="34" charset="0"/>
              </a:rPr>
              <a:t>(TED Talk) [video] Available at: https://youtu.be/UhXiHJ8vfuk [Accessed 4 Jun. 2019].</a:t>
            </a:r>
            <a:endParaRPr lang="en" sz="1400" dirty="0">
              <a:solidFill>
                <a:schemeClr val="dk1"/>
              </a:solidFill>
              <a:latin typeface="Calibri" panose="020F0502020204030204" pitchFamily="34" charset="0"/>
              <a:cs typeface="Calibri" panose="020F0502020204030204" pitchFamily="34" charset="0"/>
            </a:endParaRPr>
          </a:p>
          <a:p>
            <a:pPr marL="457200" lvl="0" indent="-317500" algn="l" rtl="0">
              <a:spcBef>
                <a:spcPts val="0"/>
              </a:spcBef>
              <a:spcAft>
                <a:spcPts val="0"/>
              </a:spcAft>
              <a:buClr>
                <a:schemeClr val="dk1"/>
              </a:buClr>
              <a:buSzPts val="1400"/>
              <a:buChar char="●"/>
            </a:pPr>
            <a:r>
              <a:rPr lang="en" sz="1400" dirty="0">
                <a:solidFill>
                  <a:schemeClr val="dk1"/>
                </a:solidFill>
                <a:latin typeface="Calibri" panose="020F0502020204030204" pitchFamily="34" charset="0"/>
                <a:cs typeface="Calibri" panose="020F0502020204030204" pitchFamily="34" charset="0"/>
              </a:rPr>
              <a:t>Seligman, M. (2006) </a:t>
            </a:r>
            <a:r>
              <a:rPr lang="en" sz="1400" i="1" dirty="0">
                <a:solidFill>
                  <a:schemeClr val="dk1"/>
                </a:solidFill>
                <a:latin typeface="Calibri" panose="020F0502020204030204" pitchFamily="34" charset="0"/>
                <a:cs typeface="Calibri" panose="020F0502020204030204" pitchFamily="34" charset="0"/>
              </a:rPr>
              <a:t>Learned Optimism</a:t>
            </a:r>
            <a:r>
              <a:rPr lang="en" sz="1400" dirty="0">
                <a:solidFill>
                  <a:schemeClr val="dk1"/>
                </a:solidFill>
                <a:latin typeface="Calibri" panose="020F0502020204030204" pitchFamily="34" charset="0"/>
                <a:cs typeface="Calibri" panose="020F0502020204030204" pitchFamily="34" charset="0"/>
              </a:rPr>
              <a:t>. Vintage Books: USA</a:t>
            </a:r>
            <a:endParaRPr sz="1400" dirty="0">
              <a:solidFill>
                <a:schemeClr val="dk1"/>
              </a:solidFill>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 sz="1400" dirty="0">
                <a:solidFill>
                  <a:schemeClr val="dk1"/>
                </a:solidFill>
                <a:latin typeface="Calibri" panose="020F0502020204030204" pitchFamily="34" charset="0"/>
                <a:cs typeface="Calibri" panose="020F0502020204030204" pitchFamily="34" charset="0"/>
              </a:rPr>
              <a:t>Walton, G., Pickard, A. &amp; Dodd, L. (2018). Information discernment, mis-information and pro-active scepticism, </a:t>
            </a:r>
            <a:r>
              <a:rPr lang="en" sz="1400" i="1" dirty="0">
                <a:solidFill>
                  <a:schemeClr val="dk1"/>
                </a:solidFill>
                <a:latin typeface="Calibri" panose="020F0502020204030204" pitchFamily="34" charset="0"/>
                <a:cs typeface="Calibri" panose="020F0502020204030204" pitchFamily="34" charset="0"/>
              </a:rPr>
              <a:t>Journal of Librarianship &amp; Information Science</a:t>
            </a:r>
            <a:r>
              <a:rPr lang="en" sz="1400" dirty="0">
                <a:solidFill>
                  <a:schemeClr val="dk1"/>
                </a:solidFill>
                <a:latin typeface="Calibri" panose="020F0502020204030204" pitchFamily="34" charset="0"/>
                <a:cs typeface="Calibri" panose="020F0502020204030204" pitchFamily="34" charset="0"/>
              </a:rPr>
              <a:t>, 50 (3), pp.296-309 </a:t>
            </a:r>
            <a:r>
              <a:rPr lang="en" sz="1400" u="sng" dirty="0">
                <a:solidFill>
                  <a:schemeClr val="hlink"/>
                </a:solidFill>
                <a:latin typeface="Calibri" panose="020F0502020204030204" pitchFamily="34" charset="0"/>
                <a:cs typeface="Calibri" panose="020F0502020204030204" pitchFamily="34" charset="0"/>
                <a:hlinkClick r:id="rId6"/>
              </a:rPr>
              <a:t>http://journals.sagepub.com/doi/abs/10.1177/0961000618769980</a:t>
            </a:r>
            <a:r>
              <a:rPr lang="en" sz="1400" dirty="0">
                <a:solidFill>
                  <a:schemeClr val="dk1"/>
                </a:solidFill>
                <a:latin typeface="Calibri" panose="020F0502020204030204" pitchFamily="34" charset="0"/>
                <a:cs typeface="Calibri" panose="020F0502020204030204" pitchFamily="34" charset="0"/>
              </a:rPr>
              <a:t> </a:t>
            </a:r>
            <a:endParaRPr sz="14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400" dirty="0">
                <a:solidFill>
                  <a:schemeClr val="dk1"/>
                </a:solidFill>
                <a:latin typeface="Calibri" panose="020F0502020204030204" pitchFamily="34" charset="0"/>
                <a:cs typeface="Calibri" panose="020F0502020204030204" pitchFamily="34" charset="0"/>
              </a:rPr>
              <a:t> </a:t>
            </a:r>
            <a:endParaRPr sz="1400" dirty="0">
              <a:solidFill>
                <a:schemeClr val="dk1"/>
              </a:solidFill>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Mindfulness practice</a:t>
            </a:r>
            <a:endParaRPr dirty="0"/>
          </a:p>
        </p:txBody>
      </p:sp>
      <p:pic>
        <p:nvPicPr>
          <p:cNvPr id="144" name="Google Shape;144;p27"/>
          <p:cNvPicPr preferRelativeResize="0"/>
          <p:nvPr/>
        </p:nvPicPr>
        <p:blipFill>
          <a:blip r:embed="rId3">
            <a:alphaModFix/>
          </a:blip>
          <a:stretch>
            <a:fillRect/>
          </a:stretch>
        </p:blipFill>
        <p:spPr>
          <a:xfrm>
            <a:off x="0" y="0"/>
            <a:ext cx="9144000" cy="5143500"/>
          </a:xfrm>
          <a:prstGeom prst="rect">
            <a:avLst/>
          </a:prstGeom>
          <a:noFill/>
          <a:ln>
            <a:noFill/>
          </a:ln>
          <a:effectLst>
            <a:reflection endPos="30000" dist="38100" dir="5400000" fadeDir="5400012" sy="-100000" algn="bl" rotWithShape="0"/>
          </a:effectLst>
        </p:spPr>
      </p:pic>
      <p:sp>
        <p:nvSpPr>
          <p:cNvPr id="4" name="Google Shape;220;p36">
            <a:extLst>
              <a:ext uri="{FF2B5EF4-FFF2-40B4-BE49-F238E27FC236}">
                <a16:creationId xmlns:a16="http://schemas.microsoft.com/office/drawing/2014/main" xmlns="" id="{CF143B42-09FA-467C-8E81-4FA909280B54}"/>
              </a:ext>
            </a:extLst>
          </p:cNvPr>
          <p:cNvSpPr txBox="1">
            <a:spLocks/>
          </p:cNvSpPr>
          <p:nvPr/>
        </p:nvSpPr>
        <p:spPr>
          <a:xfrm>
            <a:off x="184109" y="4153789"/>
            <a:ext cx="8648191" cy="6820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Calibri Light" panose="020F0302020204030204" pitchFamily="34" charset="0"/>
                <a:ea typeface="Arial"/>
                <a:cs typeface="Calibri Light" panose="020F0302020204030204" pitchFamily="34" charset="0"/>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n-GB" sz="4000" dirty="0">
                <a:solidFill>
                  <a:schemeClr val="bg1"/>
                </a:solidFill>
              </a:rPr>
              <a:t>Mindfulness practice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Top Corners Rounded 23">
            <a:extLst>
              <a:ext uri="{FF2B5EF4-FFF2-40B4-BE49-F238E27FC236}">
                <a16:creationId xmlns:a16="http://schemas.microsoft.com/office/drawing/2014/main" xmlns=""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7100" y="747542"/>
            <a:ext cx="4442616"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Top Corners Rounded 25">
            <a:extLst>
              <a:ext uri="{FF2B5EF4-FFF2-40B4-BE49-F238E27FC236}">
                <a16:creationId xmlns:a16="http://schemas.microsoft.com/office/drawing/2014/main" xmlns=""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42900" y="787851"/>
            <a:ext cx="4207048"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41299" y="735818"/>
            <a:ext cx="3069714" cy="1218343"/>
          </a:xfrm>
        </p:spPr>
        <p:txBody>
          <a:bodyPr>
            <a:normAutofit/>
          </a:bodyPr>
          <a:lstStyle/>
          <a:p>
            <a:r>
              <a:rPr lang="en-GB" sz="2700" b="1" dirty="0">
                <a:solidFill>
                  <a:schemeClr val="bg1"/>
                </a:solidFill>
              </a:rPr>
              <a:t>CILIP Definition of Information Literacy 2018</a:t>
            </a:r>
          </a:p>
        </p:txBody>
      </p:sp>
      <p:cxnSp>
        <p:nvCxnSpPr>
          <p:cNvPr id="28" name="Straight Connector 27">
            <a:extLst>
              <a:ext uri="{FF2B5EF4-FFF2-40B4-BE49-F238E27FC236}">
                <a16:creationId xmlns:a16="http://schemas.microsoft.com/office/drawing/2014/main" xmlns=""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93053" y="202935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41299" y="2126106"/>
            <a:ext cx="3069714" cy="2281575"/>
          </a:xfrm>
        </p:spPr>
        <p:txBody>
          <a:bodyPr anchor="t">
            <a:noAutofit/>
          </a:bodyPr>
          <a:lstStyle/>
          <a:p>
            <a:pPr marL="0" indent="0">
              <a:buNone/>
            </a:pPr>
            <a:r>
              <a:rPr lang="en-GB" sz="2000" dirty="0">
                <a:solidFill>
                  <a:schemeClr val="bg1"/>
                </a:solidFill>
              </a:rPr>
              <a:t>“Information literacy is the ability to think critically and make balanced judgements about any information we find and use. It empowers us as citizens to develop informed views and to engage fully with society.”</a:t>
            </a:r>
            <a:endParaRPr lang="en-GB" sz="2000" dirty="0">
              <a:solidFill>
                <a:schemeClr val="bg1"/>
              </a:solidFill>
              <a:cs typeface="Calibri"/>
            </a:endParaRPr>
          </a:p>
        </p:txBody>
      </p:sp>
      <p:pic>
        <p:nvPicPr>
          <p:cNvPr id="6" name="Picture 5" descr="A close up of a logo&#10;&#10;Description automatically generated">
            <a:extLst>
              <a:ext uri="{FF2B5EF4-FFF2-40B4-BE49-F238E27FC236}">
                <a16:creationId xmlns:a16="http://schemas.microsoft.com/office/drawing/2014/main" xmlns="" id="{C22B6131-0AE7-42E2-8821-8AA8127A169B}"/>
              </a:ext>
            </a:extLst>
          </p:cNvPr>
          <p:cNvPicPr>
            <a:picLocks noChangeAspect="1"/>
          </p:cNvPicPr>
          <p:nvPr/>
        </p:nvPicPr>
        <p:blipFill>
          <a:blip r:embed="rId3"/>
          <a:stretch>
            <a:fillRect/>
          </a:stretch>
        </p:blipFill>
        <p:spPr>
          <a:xfrm>
            <a:off x="4193704" y="350442"/>
            <a:ext cx="4324830" cy="4324830"/>
          </a:xfrm>
          <a:prstGeom prst="rect">
            <a:avLst/>
          </a:prstGeom>
        </p:spPr>
      </p:pic>
    </p:spTree>
    <p:extLst>
      <p:ext uri="{BB962C8B-B14F-4D97-AF65-F5344CB8AC3E}">
        <p14:creationId xmlns:p14="http://schemas.microsoft.com/office/powerpoint/2010/main" val="740895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xmlns=""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7100" y="747542"/>
            <a:ext cx="4442616"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2" name="Rectangle: Top Corners Rounded 11">
            <a:extLst>
              <a:ext uri="{FF2B5EF4-FFF2-40B4-BE49-F238E27FC236}">
                <a16:creationId xmlns:a16="http://schemas.microsoft.com/office/drawing/2014/main" xmlns=""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42900" y="787851"/>
            <a:ext cx="4207048"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cxnSp>
        <p:nvCxnSpPr>
          <p:cNvPr id="14" name="Straight Connector 13">
            <a:extLst>
              <a:ext uri="{FF2B5EF4-FFF2-40B4-BE49-F238E27FC236}">
                <a16:creationId xmlns:a16="http://schemas.microsoft.com/office/drawing/2014/main" xmlns=""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93053" y="202935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xmlns="" id="{C6F9ED09-0310-4347-BA7E-8C1DD40A5FDE}"/>
              </a:ext>
            </a:extLst>
          </p:cNvPr>
          <p:cNvPicPr>
            <a:picLocks noGrp="1" noChangeAspect="1"/>
          </p:cNvPicPr>
          <p:nvPr>
            <p:ph sz="half" idx="1"/>
          </p:nvPr>
        </p:nvPicPr>
        <p:blipFill>
          <a:blip r:embed="rId3"/>
          <a:stretch>
            <a:fillRect/>
          </a:stretch>
        </p:blipFill>
        <p:spPr>
          <a:xfrm>
            <a:off x="4238199" y="468224"/>
            <a:ext cx="4222954" cy="4222954"/>
          </a:xfrm>
          <a:prstGeom prst="rect">
            <a:avLst/>
          </a:prstGeom>
        </p:spPr>
      </p:pic>
      <p:sp>
        <p:nvSpPr>
          <p:cNvPr id="2" name="Title 1">
            <a:extLst>
              <a:ext uri="{FF2B5EF4-FFF2-40B4-BE49-F238E27FC236}">
                <a16:creationId xmlns:a16="http://schemas.microsoft.com/office/drawing/2014/main" xmlns="" id="{3FACB35B-1E4B-431A-8EAE-54859E23F4BA}"/>
              </a:ext>
            </a:extLst>
          </p:cNvPr>
          <p:cNvSpPr>
            <a:spLocks noGrp="1"/>
          </p:cNvSpPr>
          <p:nvPr>
            <p:ph type="title"/>
          </p:nvPr>
        </p:nvSpPr>
        <p:spPr>
          <a:xfrm>
            <a:off x="225767" y="762630"/>
            <a:ext cx="3069713" cy="1218343"/>
          </a:xfrm>
        </p:spPr>
        <p:txBody>
          <a:bodyPr vert="horz" lIns="68580" tIns="34290" rIns="68580" bIns="34290" rtlCol="0" anchor="ctr">
            <a:normAutofit/>
          </a:bodyPr>
          <a:lstStyle/>
          <a:p>
            <a:r>
              <a:rPr lang="en-US" sz="2700" dirty="0">
                <a:solidFill>
                  <a:schemeClr val="bg1"/>
                </a:solidFill>
              </a:rPr>
              <a:t>Information Literacy and Everyday Life</a:t>
            </a:r>
          </a:p>
        </p:txBody>
      </p:sp>
      <p:sp>
        <p:nvSpPr>
          <p:cNvPr id="4" name="Content Placeholder 3">
            <a:extLst>
              <a:ext uri="{FF2B5EF4-FFF2-40B4-BE49-F238E27FC236}">
                <a16:creationId xmlns:a16="http://schemas.microsoft.com/office/drawing/2014/main" xmlns="" id="{2200C24B-CE11-497B-A7E4-227144F861A7}"/>
              </a:ext>
            </a:extLst>
          </p:cNvPr>
          <p:cNvSpPr>
            <a:spLocks noGrp="1"/>
          </p:cNvSpPr>
          <p:nvPr>
            <p:ph sz="half" idx="2"/>
          </p:nvPr>
        </p:nvSpPr>
        <p:spPr>
          <a:xfrm>
            <a:off x="241300" y="2126107"/>
            <a:ext cx="3069713" cy="2281574"/>
          </a:xfrm>
        </p:spPr>
        <p:txBody>
          <a:bodyPr vert="horz" lIns="68580" tIns="34290" rIns="68580" bIns="34290" rtlCol="0" anchor="t">
            <a:normAutofit/>
          </a:bodyPr>
          <a:lstStyle/>
          <a:p>
            <a:r>
              <a:rPr lang="en-US" sz="1800" dirty="0">
                <a:solidFill>
                  <a:schemeClr val="bg1"/>
                </a:solidFill>
              </a:rPr>
              <a:t>Checking information online</a:t>
            </a:r>
          </a:p>
          <a:p>
            <a:r>
              <a:rPr lang="en-US" sz="1800" dirty="0">
                <a:solidFill>
                  <a:schemeClr val="bg1"/>
                </a:solidFill>
              </a:rPr>
              <a:t>Online transactions</a:t>
            </a:r>
          </a:p>
          <a:p>
            <a:r>
              <a:rPr lang="en-US" sz="1800" dirty="0">
                <a:solidFill>
                  <a:schemeClr val="bg1"/>
                </a:solidFill>
              </a:rPr>
              <a:t>Behave ethically online</a:t>
            </a:r>
          </a:p>
          <a:p>
            <a:r>
              <a:rPr lang="en-US" sz="1800" dirty="0">
                <a:solidFill>
                  <a:schemeClr val="bg1"/>
                </a:solidFill>
              </a:rPr>
              <a:t>Social media</a:t>
            </a:r>
          </a:p>
          <a:p>
            <a:r>
              <a:rPr lang="en-US" sz="1800" dirty="0">
                <a:solidFill>
                  <a:schemeClr val="bg1"/>
                </a:solidFill>
              </a:rPr>
              <a:t>Digital footprint</a:t>
            </a:r>
          </a:p>
          <a:p>
            <a:r>
              <a:rPr lang="en-US" sz="1800" dirty="0">
                <a:solidFill>
                  <a:schemeClr val="bg1"/>
                </a:solidFill>
              </a:rPr>
              <a:t>Privacy </a:t>
            </a:r>
          </a:p>
          <a:p>
            <a:endParaRPr lang="en-US" sz="1500" dirty="0">
              <a:solidFill>
                <a:schemeClr val="bg1"/>
              </a:solidFill>
            </a:endParaRPr>
          </a:p>
        </p:txBody>
      </p:sp>
    </p:spTree>
    <p:extLst>
      <p:ext uri="{BB962C8B-B14F-4D97-AF65-F5344CB8AC3E}">
        <p14:creationId xmlns:p14="http://schemas.microsoft.com/office/powerpoint/2010/main" val="143753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E862BE82-D00D-42C1-BF16-93AA37870C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506"/>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xmlns="" id="{F6D92C2D-1D3D-4974-918C-06579FB354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49" y="-2"/>
            <a:ext cx="4081394" cy="4241205"/>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xmlns="" id="{4A7A79C0-8557-44F7-B2F0-1CB920657F50}"/>
              </a:ext>
            </a:extLst>
          </p:cNvPr>
          <p:cNvPicPr>
            <a:picLocks noChangeAspect="1"/>
          </p:cNvPicPr>
          <p:nvPr/>
        </p:nvPicPr>
        <p:blipFill>
          <a:blip r:embed="rId3"/>
          <a:stretch>
            <a:fillRect/>
          </a:stretch>
        </p:blipFill>
        <p:spPr>
          <a:xfrm>
            <a:off x="4610448" y="482601"/>
            <a:ext cx="4050000" cy="4039054"/>
          </a:xfrm>
          <a:prstGeom prst="rect">
            <a:avLst/>
          </a:prstGeom>
        </p:spPr>
      </p:pic>
      <p:sp>
        <p:nvSpPr>
          <p:cNvPr id="2" name="Title 1">
            <a:extLst>
              <a:ext uri="{FF2B5EF4-FFF2-40B4-BE49-F238E27FC236}">
                <a16:creationId xmlns:a16="http://schemas.microsoft.com/office/drawing/2014/main" xmlns="" id="{A82DAD3C-0C72-49A9-8682-8E3C07D0E3DE}"/>
              </a:ext>
            </a:extLst>
          </p:cNvPr>
          <p:cNvSpPr>
            <a:spLocks noGrp="1"/>
          </p:cNvSpPr>
          <p:nvPr>
            <p:ph type="title"/>
          </p:nvPr>
        </p:nvSpPr>
        <p:spPr>
          <a:xfrm>
            <a:off x="562682" y="474743"/>
            <a:ext cx="3046982" cy="782557"/>
          </a:xfrm>
        </p:spPr>
        <p:txBody>
          <a:bodyPr>
            <a:normAutofit/>
          </a:bodyPr>
          <a:lstStyle/>
          <a:p>
            <a:r>
              <a:rPr lang="en-GB" sz="2475" dirty="0">
                <a:solidFill>
                  <a:schemeClr val="bg1"/>
                </a:solidFill>
              </a:rPr>
              <a:t>Information Literacy and Citizenship</a:t>
            </a:r>
          </a:p>
        </p:txBody>
      </p:sp>
      <p:sp>
        <p:nvSpPr>
          <p:cNvPr id="3" name="Content Placeholder 2">
            <a:extLst>
              <a:ext uri="{FF2B5EF4-FFF2-40B4-BE49-F238E27FC236}">
                <a16:creationId xmlns:a16="http://schemas.microsoft.com/office/drawing/2014/main" xmlns="" id="{DF205E83-33A5-43CC-9CB9-DE0A00950327}"/>
              </a:ext>
            </a:extLst>
          </p:cNvPr>
          <p:cNvSpPr>
            <a:spLocks noGrp="1"/>
          </p:cNvSpPr>
          <p:nvPr>
            <p:ph idx="1"/>
          </p:nvPr>
        </p:nvSpPr>
        <p:spPr>
          <a:xfrm>
            <a:off x="388856" y="1702737"/>
            <a:ext cx="3048307" cy="2065565"/>
          </a:xfrm>
        </p:spPr>
        <p:txBody>
          <a:bodyPr anchor="t">
            <a:normAutofit/>
          </a:bodyPr>
          <a:lstStyle/>
          <a:p>
            <a:r>
              <a:rPr lang="en-GB" sz="1800" dirty="0">
                <a:solidFill>
                  <a:schemeClr val="bg1"/>
                </a:solidFill>
              </a:rPr>
              <a:t>How to understand the world around us?</a:t>
            </a:r>
          </a:p>
          <a:p>
            <a:r>
              <a:rPr lang="en-GB" sz="1800" dirty="0">
                <a:solidFill>
                  <a:schemeClr val="bg1"/>
                </a:solidFill>
              </a:rPr>
              <a:t>Recognise bias and misinformation</a:t>
            </a:r>
          </a:p>
          <a:p>
            <a:r>
              <a:rPr lang="en-GB" sz="1800" dirty="0">
                <a:solidFill>
                  <a:schemeClr val="bg1"/>
                </a:solidFill>
              </a:rPr>
              <a:t>Fake news</a:t>
            </a:r>
          </a:p>
          <a:p>
            <a:r>
              <a:rPr lang="en-GB" sz="1800" dirty="0">
                <a:solidFill>
                  <a:schemeClr val="bg1"/>
                </a:solidFill>
              </a:rPr>
              <a:t>Critical judgement</a:t>
            </a:r>
          </a:p>
        </p:txBody>
      </p:sp>
      <p:cxnSp>
        <p:nvCxnSpPr>
          <p:cNvPr id="11" name="Straight Connector 10">
            <a:extLst>
              <a:ext uri="{FF2B5EF4-FFF2-40B4-BE49-F238E27FC236}">
                <a16:creationId xmlns:a16="http://schemas.microsoft.com/office/drawing/2014/main" xmlns="" id="{49523DD8-00C6-BB45-B80C-76800D385E29}"/>
              </a:ext>
            </a:extLst>
          </p:cNvPr>
          <p:cNvCxnSpPr>
            <a:cxnSpLocks/>
          </p:cNvCxnSpPr>
          <p:nvPr/>
        </p:nvCxnSpPr>
        <p:spPr>
          <a:xfrm>
            <a:off x="569563" y="1499461"/>
            <a:ext cx="1464590" cy="0"/>
          </a:xfrm>
          <a:prstGeom prst="line">
            <a:avLst/>
          </a:prstGeom>
          <a:ln w="53975" cmpd="sng">
            <a:prstDash val="soli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2796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xmlns=""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7100" y="747542"/>
            <a:ext cx="4442616"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13" name="Rectangle: Top Corners Rounded 12">
            <a:extLst>
              <a:ext uri="{FF2B5EF4-FFF2-40B4-BE49-F238E27FC236}">
                <a16:creationId xmlns:a16="http://schemas.microsoft.com/office/drawing/2014/main" xmlns=""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42900" y="787851"/>
            <a:ext cx="4207048"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cxnSp>
        <p:nvCxnSpPr>
          <p:cNvPr id="15" name="Straight Connector 14">
            <a:extLst>
              <a:ext uri="{FF2B5EF4-FFF2-40B4-BE49-F238E27FC236}">
                <a16:creationId xmlns:a16="http://schemas.microsoft.com/office/drawing/2014/main" xmlns=""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93053" y="202935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F69C1E39-EE73-4BE1-9731-3707702E40B4}"/>
              </a:ext>
            </a:extLst>
          </p:cNvPr>
          <p:cNvPicPr>
            <a:picLocks noChangeAspect="1"/>
          </p:cNvPicPr>
          <p:nvPr/>
        </p:nvPicPr>
        <p:blipFill>
          <a:blip r:embed="rId3"/>
          <a:stretch>
            <a:fillRect/>
          </a:stretch>
        </p:blipFill>
        <p:spPr>
          <a:xfrm>
            <a:off x="4408038" y="564776"/>
            <a:ext cx="4141478" cy="4141478"/>
          </a:xfrm>
          <a:prstGeom prst="rect">
            <a:avLst/>
          </a:prstGeom>
        </p:spPr>
      </p:pic>
      <p:sp>
        <p:nvSpPr>
          <p:cNvPr id="2" name="Title 1">
            <a:extLst>
              <a:ext uri="{FF2B5EF4-FFF2-40B4-BE49-F238E27FC236}">
                <a16:creationId xmlns:a16="http://schemas.microsoft.com/office/drawing/2014/main" xmlns="" id="{2D9EA97C-036A-4181-9F70-80F876F68499}"/>
              </a:ext>
            </a:extLst>
          </p:cNvPr>
          <p:cNvSpPr>
            <a:spLocks noGrp="1"/>
          </p:cNvSpPr>
          <p:nvPr>
            <p:ph type="title"/>
          </p:nvPr>
        </p:nvSpPr>
        <p:spPr>
          <a:xfrm>
            <a:off x="241300" y="735819"/>
            <a:ext cx="3069713" cy="1218343"/>
          </a:xfrm>
        </p:spPr>
        <p:txBody>
          <a:bodyPr>
            <a:normAutofit/>
          </a:bodyPr>
          <a:lstStyle/>
          <a:p>
            <a:r>
              <a:rPr lang="en-GB" sz="2700" dirty="0">
                <a:solidFill>
                  <a:schemeClr val="bg1"/>
                </a:solidFill>
              </a:rPr>
              <a:t>Information Literacy and Education</a:t>
            </a:r>
          </a:p>
        </p:txBody>
      </p:sp>
      <p:sp>
        <p:nvSpPr>
          <p:cNvPr id="6" name="Content Placeholder 5">
            <a:extLst>
              <a:ext uri="{FF2B5EF4-FFF2-40B4-BE49-F238E27FC236}">
                <a16:creationId xmlns:a16="http://schemas.microsoft.com/office/drawing/2014/main" xmlns="" id="{2B610251-447B-4348-9F0D-1B5C4E9E61EF}"/>
              </a:ext>
            </a:extLst>
          </p:cNvPr>
          <p:cNvSpPr>
            <a:spLocks noGrp="1"/>
          </p:cNvSpPr>
          <p:nvPr>
            <p:ph idx="1"/>
          </p:nvPr>
        </p:nvSpPr>
        <p:spPr>
          <a:xfrm>
            <a:off x="241300" y="2126107"/>
            <a:ext cx="3069713" cy="2356684"/>
          </a:xfrm>
        </p:spPr>
        <p:txBody>
          <a:bodyPr anchor="t">
            <a:noAutofit/>
          </a:bodyPr>
          <a:lstStyle/>
          <a:p>
            <a:r>
              <a:rPr lang="en-GB" sz="1800" dirty="0">
                <a:solidFill>
                  <a:schemeClr val="bg1"/>
                </a:solidFill>
              </a:rPr>
              <a:t>All stages of education</a:t>
            </a:r>
          </a:p>
          <a:p>
            <a:pPr lvl="1"/>
            <a:r>
              <a:rPr lang="en-GB" sz="1350" dirty="0">
                <a:solidFill>
                  <a:schemeClr val="bg1"/>
                </a:solidFill>
              </a:rPr>
              <a:t>School, Further Education and Higher Education</a:t>
            </a:r>
          </a:p>
          <a:p>
            <a:r>
              <a:rPr lang="en-GB" sz="1800" dirty="0">
                <a:solidFill>
                  <a:schemeClr val="bg1"/>
                </a:solidFill>
              </a:rPr>
              <a:t>Critical thinking skills</a:t>
            </a:r>
          </a:p>
          <a:p>
            <a:r>
              <a:rPr lang="en-GB" sz="1800" dirty="0">
                <a:solidFill>
                  <a:schemeClr val="bg1"/>
                </a:solidFill>
              </a:rPr>
              <a:t>Transition from school to Higher Education</a:t>
            </a:r>
          </a:p>
          <a:p>
            <a:r>
              <a:rPr lang="en-GB" sz="1800" dirty="0">
                <a:solidFill>
                  <a:schemeClr val="bg1"/>
                </a:solidFill>
              </a:rPr>
              <a:t>Equips learners with intellectual strategies</a:t>
            </a:r>
          </a:p>
        </p:txBody>
      </p:sp>
    </p:spTree>
    <p:extLst>
      <p:ext uri="{BB962C8B-B14F-4D97-AF65-F5344CB8AC3E}">
        <p14:creationId xmlns:p14="http://schemas.microsoft.com/office/powerpoint/2010/main" val="917469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32"/>
          <p:cNvSpPr/>
          <p:nvPr/>
        </p:nvSpPr>
        <p:spPr>
          <a:xfrm>
            <a:off x="0" y="-1506"/>
            <a:ext cx="4206915" cy="4380209"/>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dk1">
              <a:alpha val="498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89" name="Google Shape;189;p32"/>
          <p:cNvSpPr/>
          <p:nvPr/>
        </p:nvSpPr>
        <p:spPr>
          <a:xfrm>
            <a:off x="-1750" y="-1"/>
            <a:ext cx="4081394" cy="4241205"/>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rgbClr val="3F3F3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pic>
        <p:nvPicPr>
          <p:cNvPr id="190" name="Google Shape;190;p32"/>
          <p:cNvPicPr preferRelativeResize="0"/>
          <p:nvPr/>
        </p:nvPicPr>
        <p:blipFill rotWithShape="1">
          <a:blip r:embed="rId3">
            <a:alphaModFix/>
          </a:blip>
          <a:srcRect/>
          <a:stretch/>
        </p:blipFill>
        <p:spPr>
          <a:xfrm>
            <a:off x="4615812" y="482600"/>
            <a:ext cx="4050000" cy="4050000"/>
          </a:xfrm>
          <a:prstGeom prst="rect">
            <a:avLst/>
          </a:prstGeom>
          <a:noFill/>
          <a:ln>
            <a:noFill/>
          </a:ln>
        </p:spPr>
      </p:pic>
      <p:sp>
        <p:nvSpPr>
          <p:cNvPr id="191" name="Google Shape;191;p32"/>
          <p:cNvSpPr txBox="1">
            <a:spLocks noGrp="1"/>
          </p:cNvSpPr>
          <p:nvPr>
            <p:ph type="title"/>
          </p:nvPr>
        </p:nvSpPr>
        <p:spPr>
          <a:xfrm>
            <a:off x="562681" y="335261"/>
            <a:ext cx="3046800" cy="78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2500"/>
              <a:buFont typeface="Calibri"/>
              <a:buNone/>
            </a:pPr>
            <a:r>
              <a:rPr lang="en" sz="2500">
                <a:solidFill>
                  <a:schemeClr val="lt1"/>
                </a:solidFill>
              </a:rPr>
              <a:t>Information Literacy and the Workplace</a:t>
            </a:r>
            <a:endParaRPr dirty="0"/>
          </a:p>
        </p:txBody>
      </p:sp>
      <p:sp>
        <p:nvSpPr>
          <p:cNvPr id="192" name="Google Shape;192;p32"/>
          <p:cNvSpPr txBox="1">
            <a:spLocks noGrp="1"/>
          </p:cNvSpPr>
          <p:nvPr>
            <p:ph type="body" idx="1"/>
          </p:nvPr>
        </p:nvSpPr>
        <p:spPr>
          <a:xfrm>
            <a:off x="189950" y="1441125"/>
            <a:ext cx="3097800" cy="2583300"/>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lt1"/>
              </a:buClr>
              <a:buSzPts val="1800"/>
              <a:buChar char="•"/>
            </a:pPr>
            <a:r>
              <a:rPr lang="en" sz="1800">
                <a:solidFill>
                  <a:schemeClr val="lt1"/>
                </a:solidFill>
              </a:rPr>
              <a:t>Knowing when and how to use information</a:t>
            </a:r>
            <a:endParaRPr dirty="0"/>
          </a:p>
          <a:p>
            <a:pPr marL="520700" lvl="1" indent="-177800" algn="l" rtl="0">
              <a:lnSpc>
                <a:spcPct val="90000"/>
              </a:lnSpc>
              <a:spcBef>
                <a:spcPts val="400"/>
              </a:spcBef>
              <a:spcAft>
                <a:spcPts val="0"/>
              </a:spcAft>
              <a:buClr>
                <a:schemeClr val="lt1"/>
              </a:buClr>
              <a:buSzPts val="1400"/>
              <a:buChar char="•"/>
            </a:pPr>
            <a:r>
              <a:rPr lang="en" sz="1400">
                <a:solidFill>
                  <a:schemeClr val="lt1"/>
                </a:solidFill>
              </a:rPr>
              <a:t>To help achieve organizational aims and adds value</a:t>
            </a:r>
            <a:endParaRPr sz="1800" dirty="0">
              <a:solidFill>
                <a:schemeClr val="lt1"/>
              </a:solidFill>
            </a:endParaRPr>
          </a:p>
          <a:p>
            <a:pPr marL="177800" lvl="0" indent="-177800" algn="l" rtl="0">
              <a:lnSpc>
                <a:spcPct val="90000"/>
              </a:lnSpc>
              <a:spcBef>
                <a:spcPts val="800"/>
              </a:spcBef>
              <a:spcAft>
                <a:spcPts val="0"/>
              </a:spcAft>
              <a:buClr>
                <a:schemeClr val="lt1"/>
              </a:buClr>
              <a:buSzPts val="1800"/>
              <a:buChar char="•"/>
            </a:pPr>
            <a:r>
              <a:rPr lang="en" sz="1800">
                <a:solidFill>
                  <a:schemeClr val="lt1"/>
                </a:solidFill>
              </a:rPr>
              <a:t>Interpret work related information</a:t>
            </a:r>
            <a:endParaRPr dirty="0"/>
          </a:p>
          <a:p>
            <a:pPr marL="177800" lvl="0" indent="-177800" algn="l" rtl="0">
              <a:lnSpc>
                <a:spcPct val="90000"/>
              </a:lnSpc>
              <a:spcBef>
                <a:spcPts val="800"/>
              </a:spcBef>
              <a:spcAft>
                <a:spcPts val="0"/>
              </a:spcAft>
              <a:buClr>
                <a:schemeClr val="lt1"/>
              </a:buClr>
              <a:buSzPts val="1800"/>
              <a:buChar char="•"/>
            </a:pPr>
            <a:r>
              <a:rPr lang="en" sz="1800">
                <a:solidFill>
                  <a:schemeClr val="lt1"/>
                </a:solidFill>
              </a:rPr>
              <a:t>Contributes to employability</a:t>
            </a:r>
            <a:endParaRPr dirty="0"/>
          </a:p>
          <a:p>
            <a:pPr marL="520700" lvl="1" indent="-177800" algn="l" rtl="0">
              <a:lnSpc>
                <a:spcPct val="90000"/>
              </a:lnSpc>
              <a:spcBef>
                <a:spcPts val="400"/>
              </a:spcBef>
              <a:spcAft>
                <a:spcPts val="0"/>
              </a:spcAft>
              <a:buClr>
                <a:schemeClr val="lt1"/>
              </a:buClr>
              <a:buSzPts val="1400"/>
              <a:buChar char="•"/>
            </a:pPr>
            <a:r>
              <a:rPr lang="en" sz="1400">
                <a:solidFill>
                  <a:schemeClr val="lt1"/>
                </a:solidFill>
              </a:rPr>
              <a:t>Teamworking</a:t>
            </a:r>
            <a:endParaRPr sz="1400" dirty="0">
              <a:solidFill>
                <a:schemeClr val="lt1"/>
              </a:solidFill>
            </a:endParaRPr>
          </a:p>
          <a:p>
            <a:pPr marL="520700" lvl="1" indent="-177800" algn="l" rtl="0">
              <a:lnSpc>
                <a:spcPct val="90000"/>
              </a:lnSpc>
              <a:spcBef>
                <a:spcPts val="400"/>
              </a:spcBef>
              <a:spcAft>
                <a:spcPts val="0"/>
              </a:spcAft>
              <a:buClr>
                <a:schemeClr val="lt1"/>
              </a:buClr>
              <a:buSzPts val="1400"/>
              <a:buChar char="•"/>
            </a:pPr>
            <a:r>
              <a:rPr lang="en" sz="1400">
                <a:solidFill>
                  <a:schemeClr val="lt1"/>
                </a:solidFill>
              </a:rPr>
              <a:t>Problem solving and analytical skills</a:t>
            </a:r>
            <a:endParaRPr dirty="0"/>
          </a:p>
          <a:p>
            <a:pPr marL="177800" lvl="0" indent="-88900" algn="l" rtl="0">
              <a:lnSpc>
                <a:spcPct val="90000"/>
              </a:lnSpc>
              <a:spcBef>
                <a:spcPts val="800"/>
              </a:spcBef>
              <a:spcAft>
                <a:spcPts val="0"/>
              </a:spcAft>
              <a:buClr>
                <a:schemeClr val="dk1"/>
              </a:buClr>
              <a:buSzPts val="1400"/>
              <a:buNone/>
            </a:pPr>
            <a:endParaRPr sz="1400" dirty="0">
              <a:solidFill>
                <a:schemeClr val="lt1"/>
              </a:solidFill>
            </a:endParaRPr>
          </a:p>
        </p:txBody>
      </p:sp>
      <p:cxnSp>
        <p:nvCxnSpPr>
          <p:cNvPr id="193" name="Google Shape;193;p32"/>
          <p:cNvCxnSpPr/>
          <p:nvPr/>
        </p:nvCxnSpPr>
        <p:spPr>
          <a:xfrm>
            <a:off x="569563" y="1336729"/>
            <a:ext cx="1464600" cy="0"/>
          </a:xfrm>
          <a:prstGeom prst="straightConnector1">
            <a:avLst/>
          </a:prstGeom>
          <a:noFill/>
          <a:ln w="53975" cap="flat" cmpd="sng">
            <a:solidFill>
              <a:schemeClr val="accent3"/>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xmlns=""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7100" y="747542"/>
            <a:ext cx="4442616"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20" name="Rectangle: Top Corners Rounded 19">
            <a:extLst>
              <a:ext uri="{FF2B5EF4-FFF2-40B4-BE49-F238E27FC236}">
                <a16:creationId xmlns:a16="http://schemas.microsoft.com/office/drawing/2014/main" xmlns=""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42900" y="787851"/>
            <a:ext cx="4207048"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cxnSp>
        <p:nvCxnSpPr>
          <p:cNvPr id="22" name="Straight Connector 21">
            <a:extLst>
              <a:ext uri="{FF2B5EF4-FFF2-40B4-BE49-F238E27FC236}">
                <a16:creationId xmlns:a16="http://schemas.microsoft.com/office/drawing/2014/main" xmlns=""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93053" y="202935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9C5F176E-0FC9-4F4A-B1B8-BCB7A91B8A62}"/>
              </a:ext>
            </a:extLst>
          </p:cNvPr>
          <p:cNvPicPr>
            <a:picLocks noChangeAspect="1"/>
          </p:cNvPicPr>
          <p:nvPr/>
        </p:nvPicPr>
        <p:blipFill>
          <a:blip r:embed="rId3"/>
          <a:stretch>
            <a:fillRect/>
          </a:stretch>
        </p:blipFill>
        <p:spPr>
          <a:xfrm>
            <a:off x="4416243" y="578224"/>
            <a:ext cx="4210981" cy="4199600"/>
          </a:xfrm>
          <a:prstGeom prst="rect">
            <a:avLst/>
          </a:prstGeom>
        </p:spPr>
      </p:pic>
      <p:sp>
        <p:nvSpPr>
          <p:cNvPr id="2" name="Title 1">
            <a:extLst>
              <a:ext uri="{FF2B5EF4-FFF2-40B4-BE49-F238E27FC236}">
                <a16:creationId xmlns:a16="http://schemas.microsoft.com/office/drawing/2014/main" xmlns="" id="{62AEBD1E-6FB0-43CD-B2B9-A3E00405C6CF}"/>
              </a:ext>
            </a:extLst>
          </p:cNvPr>
          <p:cNvSpPr>
            <a:spLocks noGrp="1"/>
          </p:cNvSpPr>
          <p:nvPr>
            <p:ph type="title"/>
          </p:nvPr>
        </p:nvSpPr>
        <p:spPr>
          <a:xfrm>
            <a:off x="241300" y="735819"/>
            <a:ext cx="3069713" cy="1218343"/>
          </a:xfrm>
        </p:spPr>
        <p:txBody>
          <a:bodyPr>
            <a:normAutofit/>
          </a:bodyPr>
          <a:lstStyle/>
          <a:p>
            <a:r>
              <a:rPr lang="en-GB" sz="2700" dirty="0">
                <a:solidFill>
                  <a:schemeClr val="bg1"/>
                </a:solidFill>
              </a:rPr>
              <a:t>Information Literacy and Health</a:t>
            </a:r>
          </a:p>
        </p:txBody>
      </p:sp>
      <p:sp>
        <p:nvSpPr>
          <p:cNvPr id="6" name="Content Placeholder 5">
            <a:extLst>
              <a:ext uri="{FF2B5EF4-FFF2-40B4-BE49-F238E27FC236}">
                <a16:creationId xmlns:a16="http://schemas.microsoft.com/office/drawing/2014/main" xmlns="" id="{4A76429F-7132-4958-9ED0-FAD39F5B3554}"/>
              </a:ext>
            </a:extLst>
          </p:cNvPr>
          <p:cNvSpPr>
            <a:spLocks noGrp="1"/>
          </p:cNvSpPr>
          <p:nvPr>
            <p:ph idx="1"/>
          </p:nvPr>
        </p:nvSpPr>
        <p:spPr>
          <a:xfrm>
            <a:off x="241300" y="2126107"/>
            <a:ext cx="3201147" cy="2549165"/>
          </a:xfrm>
        </p:spPr>
        <p:txBody>
          <a:bodyPr anchor="t">
            <a:normAutofit fontScale="62500" lnSpcReduction="20000"/>
          </a:bodyPr>
          <a:lstStyle/>
          <a:p>
            <a:r>
              <a:rPr lang="en-GB" sz="2400" dirty="0">
                <a:solidFill>
                  <a:schemeClr val="bg1"/>
                </a:solidFill>
              </a:rPr>
              <a:t>Using credible and reputable healthcare sources when looking for treatment and prognosis. </a:t>
            </a:r>
          </a:p>
          <a:p>
            <a:r>
              <a:rPr lang="en-GB" sz="2400" dirty="0">
                <a:solidFill>
                  <a:schemeClr val="bg1"/>
                </a:solidFill>
              </a:rPr>
              <a:t>Becoming active partners in healthcare</a:t>
            </a:r>
          </a:p>
          <a:p>
            <a:r>
              <a:rPr lang="en-GB" sz="2400" dirty="0">
                <a:solidFill>
                  <a:schemeClr val="bg1"/>
                </a:solidFill>
              </a:rPr>
              <a:t>Engaging in informed dialogue with healthcare professionals.</a:t>
            </a:r>
          </a:p>
          <a:p>
            <a:r>
              <a:rPr lang="en-GB" sz="2400" dirty="0">
                <a:solidFill>
                  <a:schemeClr val="bg1"/>
                </a:solidFill>
              </a:rPr>
              <a:t>Making it easier (NHS Scotland)</a:t>
            </a:r>
          </a:p>
          <a:p>
            <a:r>
              <a:rPr lang="en-GB" sz="2400" dirty="0">
                <a:solidFill>
                  <a:schemeClr val="lt1"/>
                </a:solidFill>
              </a:rPr>
              <a:t>Working with HLG and Health Education England on campaigns such as “A million decisions” and the Health Literacy Toolkit</a:t>
            </a:r>
          </a:p>
          <a:p>
            <a:endParaRPr lang="en-GB" dirty="0">
              <a:solidFill>
                <a:schemeClr val="bg1"/>
              </a:solidFill>
            </a:endParaRPr>
          </a:p>
        </p:txBody>
      </p:sp>
    </p:spTree>
    <p:extLst>
      <p:ext uri="{BB962C8B-B14F-4D97-AF65-F5344CB8AC3E}">
        <p14:creationId xmlns:p14="http://schemas.microsoft.com/office/powerpoint/2010/main" val="106493430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Lisa Jeskins Training">
      <a:dk1>
        <a:srgbClr val="FFFFFF"/>
      </a:dk1>
      <a:lt1>
        <a:sysClr val="window" lastClr="FFFFFF"/>
      </a:lt1>
      <a:dk2>
        <a:srgbClr val="002060"/>
      </a:dk2>
      <a:lt2>
        <a:srgbClr val="1386A3"/>
      </a:lt2>
      <a:accent1>
        <a:srgbClr val="1386A3"/>
      </a:accent1>
      <a:accent2>
        <a:srgbClr val="B02556"/>
      </a:accent2>
      <a:accent3>
        <a:srgbClr val="1B8585"/>
      </a:accent3>
      <a:accent4>
        <a:srgbClr val="FFFFFF"/>
      </a:accent4>
      <a:accent5>
        <a:srgbClr val="000000"/>
      </a:accent5>
      <a:accent6>
        <a:srgbClr val="000000"/>
      </a:accent6>
      <a:hlink>
        <a:srgbClr val="0000FF"/>
      </a:hlink>
      <a:folHlink>
        <a:srgbClr val="800080"/>
      </a:folHlink>
    </a:clrScheme>
    <a:fontScheme name="LJ Training 3">
      <a:majorFont>
        <a:latin typeface="PT San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3836</Words>
  <Application>Microsoft Office PowerPoint</Application>
  <PresentationFormat>On-screen Show (16:9)</PresentationFormat>
  <Paragraphs>319</Paragraphs>
  <Slides>22</Slides>
  <Notes>22</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Simple Light</vt:lpstr>
      <vt:lpstr>Office Theme</vt:lpstr>
      <vt:lpstr>1_Office Theme</vt:lpstr>
      <vt:lpstr>2_Office Theme</vt:lpstr>
      <vt:lpstr>PowerPoint Presentation</vt:lpstr>
      <vt:lpstr>PowerPoint Presentation</vt:lpstr>
      <vt:lpstr>Mindfulness practice</vt:lpstr>
      <vt:lpstr>CILIP Definition of Information Literacy 2018</vt:lpstr>
      <vt:lpstr>Information Literacy and Everyday Life</vt:lpstr>
      <vt:lpstr>Information Literacy and Citizenship</vt:lpstr>
      <vt:lpstr>Information Literacy and Education</vt:lpstr>
      <vt:lpstr>Information Literacy and the Workplace</vt:lpstr>
      <vt:lpstr>Information Literacy and Health</vt:lpstr>
      <vt:lpstr>Mainstreaming IL</vt:lpstr>
      <vt:lpstr>Information Literacy</vt:lpstr>
      <vt:lpstr>The Slow Movement</vt:lpstr>
      <vt:lpstr>Mindfulness</vt:lpstr>
      <vt:lpstr>The Psychological Effects of “Fake News”</vt:lpstr>
      <vt:lpstr>Contemplative Practices in Libraries  </vt:lpstr>
      <vt:lpstr>Brené Brown on Learning </vt:lpstr>
      <vt:lpstr>Learned Optimism: Martin Seligman (2006) </vt:lpstr>
      <vt:lpstr>My experience of exercise and personal training</vt:lpstr>
      <vt:lpstr>Final Thoughts and Conclusions</vt:lpstr>
      <vt:lpstr>     Any Questions?            https://infolit.org.uk/  @infolitgroup #ILDefinition       </vt:lpstr>
      <vt:lpstr>PowerPoint Presentation</vt:lpstr>
      <vt:lpstr>References and Further Reading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literacy and learning for health and wellbeing</dc:title>
  <dc:creator>Lisa Jeskins</dc:creator>
  <cp:lastModifiedBy>Joel Kerry</cp:lastModifiedBy>
  <cp:revision>3</cp:revision>
  <cp:lastPrinted>2019-06-05T20:50:46Z</cp:lastPrinted>
  <dcterms:created xsi:type="dcterms:W3CDTF">2019-06-05T19:18:56Z</dcterms:created>
  <dcterms:modified xsi:type="dcterms:W3CDTF">2020-01-22T11:16:12Z</dcterms:modified>
</cp:coreProperties>
</file>