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89943" autoAdjust="0"/>
  </p:normalViewPr>
  <p:slideViewPr>
    <p:cSldViewPr>
      <p:cViewPr varScale="1">
        <p:scale>
          <a:sx n="111" d="100"/>
          <a:sy n="111" d="100"/>
        </p:scale>
        <p:origin x="189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619F8-F09C-4E34-A909-C24115DFBAE8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C87C1-7772-4076-B897-0A5E6F6FE0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35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b="1" dirty="0"/>
              <a:t>Suggested</a:t>
            </a:r>
            <a:r>
              <a:rPr lang="en-GB" sz="1600" b="1" baseline="0" dirty="0"/>
              <a:t> presenters script</a:t>
            </a:r>
          </a:p>
          <a:p>
            <a:endParaRPr lang="en-GB" sz="1600" b="1" baseline="0" dirty="0"/>
          </a:p>
          <a:p>
            <a:r>
              <a:rPr lang="en-GB" sz="1600" b="0" baseline="0" dirty="0"/>
              <a:t>This is a short presentation on the services and resources offered by the Library &amp; Knowledge Service for NHS Ambulance Services in England, also known as LKS ASE.  </a:t>
            </a:r>
          </a:p>
          <a:p>
            <a:endParaRPr lang="en-GB" sz="1600" b="0" baseline="0" dirty="0"/>
          </a:p>
          <a:p>
            <a:r>
              <a:rPr lang="en-GB" sz="1600" b="0" baseline="0" dirty="0"/>
              <a:t>More information can be found on the library website at https://ambulance.libguides.com </a:t>
            </a:r>
          </a:p>
          <a:p>
            <a:endParaRPr lang="en-GB" sz="1600" b="0" baseline="0" dirty="0"/>
          </a:p>
          <a:p>
            <a:r>
              <a:rPr lang="en-GB" sz="1600" b="0" baseline="0" dirty="0"/>
              <a:t>Please do make a note of the address so that you can visit the website after this presentation.  </a:t>
            </a:r>
          </a:p>
          <a:p>
            <a:endParaRPr lang="en-GB" b="1" baseline="0" dirty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C87C1-7772-4076-B897-0A5E6F6FE0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76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Library &amp; Knowledge Service for </a:t>
            </a:r>
            <a:br>
              <a:rPr lang="en-US" dirty="0"/>
            </a:br>
            <a:r>
              <a:rPr lang="en-US" dirty="0"/>
              <a:t>NHS Ambulance Services in England. </a:t>
            </a:r>
            <a:br>
              <a:rPr lang="en-US" dirty="0"/>
            </a:br>
            <a:r>
              <a:rPr lang="en-US" dirty="0"/>
              <a:t>An Introduction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LKS 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8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39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212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27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040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60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824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954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59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585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75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Library &amp; Knowledge Service for NHS </a:t>
            </a:r>
            <a:br>
              <a:rPr lang="en-GB" dirty="0"/>
            </a:br>
            <a:r>
              <a:rPr lang="en-GB" dirty="0"/>
              <a:t>Ambulance Services in England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076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209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7180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4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7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Library &amp; Knowledge Service for NHS </a:t>
            </a:r>
            <a:br>
              <a:rPr lang="en-GB" dirty="0"/>
            </a:br>
            <a:r>
              <a:rPr lang="en-GB" dirty="0"/>
              <a:t>Ambulance Services in England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84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Library &amp; Knowledge Service for NHS </a:t>
            </a:r>
            <a:br>
              <a:rPr lang="en-GB" dirty="0"/>
            </a:br>
            <a:r>
              <a:rPr lang="en-GB" dirty="0"/>
              <a:t>Ambulance Services in England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LKS ASE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10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/>
              <a:t>Library &amp; Knowledge Service for NHS </a:t>
            </a:r>
            <a:br>
              <a:rPr lang="en-GB" dirty="0"/>
            </a:br>
            <a:r>
              <a:rPr lang="en-GB" dirty="0"/>
              <a:t>Ambulance Services in England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LKS ASE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55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LKS 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30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LKS ASE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10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LKS ASE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3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Library &amp; Knowledge Service for NHS </a:t>
            </a:r>
            <a:br>
              <a:rPr lang="en-GB" dirty="0"/>
            </a:br>
            <a:r>
              <a:rPr lang="en-GB" dirty="0"/>
              <a:t>Ambulance Services in England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933E2-B938-464B-A0B8-32409EB430E7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LKS 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51800-9CFE-42D8-936D-AD36B7656FC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84986"/>
            <a:ext cx="3168352" cy="112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1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74F86-A51F-4FD0-B1FB-3BBDD89277DF}" type="datetimeFigureOut">
              <a:rPr lang="en-GB" smtClean="0"/>
              <a:t>29/06/2020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1EEA2-532F-4301-AA9B-7E6C67CC02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ibrary@nwas.nhs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ambulance.libguides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4632" cy="2016224"/>
          </a:xfrm>
        </p:spPr>
        <p:txBody>
          <a:bodyPr>
            <a:noAutofit/>
          </a:bodyPr>
          <a:lstStyle/>
          <a:p>
            <a:r>
              <a:rPr lang="en-GB" sz="3200" b="1" dirty="0"/>
              <a:t>COVID19 Crisis – sharing stories and lessons learned ... </a:t>
            </a:r>
            <a:r>
              <a:rPr lang="en-GB" sz="3200" dirty="0"/>
              <a:t> </a:t>
            </a:r>
            <a:br>
              <a:rPr lang="en-GB" sz="3200" dirty="0"/>
            </a:br>
            <a:r>
              <a:rPr lang="en-GB" sz="3200" dirty="0"/>
              <a:t>Library &amp; Knowledge Service for NHS Ambulance Services in England [ LKS ASE ]. 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Contact: </a:t>
            </a:r>
            <a:r>
              <a:rPr lang="en-GB" sz="2800" dirty="0">
                <a:hlinkClick r:id="rId3"/>
              </a:rPr>
              <a:t>Library@nwas.nhs.uk</a:t>
            </a:r>
            <a:endParaRPr lang="en-GB" sz="2800" dirty="0"/>
          </a:p>
          <a:p>
            <a:r>
              <a:rPr lang="en-GB" sz="2800" dirty="0"/>
              <a:t>Website: </a:t>
            </a:r>
            <a:r>
              <a:rPr lang="en-GB" sz="2800" dirty="0">
                <a:hlinkClick r:id="rId4"/>
              </a:rPr>
              <a:t>https://ambulance.libguides.com</a:t>
            </a:r>
            <a:endParaRPr lang="en-GB" sz="2800" dirty="0"/>
          </a:p>
          <a:p>
            <a:r>
              <a:rPr lang="en-GB" sz="2800" dirty="0"/>
              <a:t>Mobile: 07747456736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1800-9CFE-42D8-936D-AD36B7656FC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59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Introducing LKS ASE</a:t>
            </a:r>
          </a:p>
          <a:p>
            <a:r>
              <a:rPr lang="en-GB" dirty="0"/>
              <a:t>Lessons learned</a:t>
            </a:r>
          </a:p>
          <a:p>
            <a:pPr lvl="1"/>
            <a:r>
              <a:rPr lang="en-GB" dirty="0"/>
              <a:t>Video conferencing is finally useful</a:t>
            </a:r>
          </a:p>
          <a:p>
            <a:pPr lvl="1"/>
            <a:r>
              <a:rPr lang="en-GB" dirty="0"/>
              <a:t>Sharing information</a:t>
            </a:r>
          </a:p>
          <a:p>
            <a:pPr lvl="2"/>
            <a:r>
              <a:rPr lang="en-GB" dirty="0"/>
              <a:t>LIS-MEDICAL</a:t>
            </a:r>
          </a:p>
          <a:p>
            <a:pPr lvl="2"/>
            <a:r>
              <a:rPr lang="en-GB" dirty="0"/>
              <a:t>Guides and why we need them</a:t>
            </a:r>
          </a:p>
          <a:p>
            <a:pPr lvl="2"/>
            <a:r>
              <a:rPr lang="en-GB" dirty="0"/>
              <a:t>COVID19 Search Bank</a:t>
            </a:r>
          </a:p>
          <a:p>
            <a:pPr lvl="1"/>
            <a:r>
              <a:rPr lang="en-GB" dirty="0"/>
              <a:t>Lessons everyone else can learn</a:t>
            </a:r>
          </a:p>
          <a:p>
            <a:pPr lvl="2"/>
            <a:r>
              <a:rPr lang="en-GB" dirty="0"/>
              <a:t>Virtual is a more inclusive strategy </a:t>
            </a:r>
          </a:p>
          <a:p>
            <a:pPr lvl="2"/>
            <a:r>
              <a:rPr lang="en-GB" dirty="0"/>
              <a:t>We can work </a:t>
            </a:r>
            <a:r>
              <a:rPr lang="en-GB"/>
              <a:t>differently from now on </a:t>
            </a: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31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0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15AFDFB6E93E45BFC402B213C6F140" ma:contentTypeVersion="16" ma:contentTypeDescription="Create a new document." ma:contentTypeScope="" ma:versionID="59ee1208a23fb5248fedbad90e53a671">
  <xsd:schema xmlns:xsd="http://www.w3.org/2001/XMLSchema" xmlns:xs="http://www.w3.org/2001/XMLSchema" xmlns:p="http://schemas.microsoft.com/office/2006/metadata/properties" xmlns:ns1="http://schemas.microsoft.com/sharepoint/v3" xmlns:ns2="ebf161c3-fedc-47ee-8643-379e35a76429" xmlns:ns3="d2389ad0-4628-4ca4-babd-a5e1ca1fc43d" targetNamespace="http://schemas.microsoft.com/office/2006/metadata/properties" ma:root="true" ma:fieldsID="30767672b5f009ef4e4672d49ee5ef73" ns1:_="" ns2:_="" ns3:_="">
    <xsd:import namespace="http://schemas.microsoft.com/sharepoint/v3"/>
    <xsd:import namespace="ebf161c3-fedc-47ee-8643-379e35a76429"/>
    <xsd:import namespace="d2389ad0-4628-4ca4-babd-a5e1ca1f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f161c3-fedc-47ee-8643-379e35a764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89ad0-4628-4ca4-babd-a5e1ca1fc43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B4167DF-C8C4-4370-85FE-0351261DB9A6}"/>
</file>

<file path=customXml/itemProps2.xml><?xml version="1.0" encoding="utf-8"?>
<ds:datastoreItem xmlns:ds="http://schemas.openxmlformats.org/officeDocument/2006/customXml" ds:itemID="{FA4D40D7-5BD8-48E6-B198-744EE7633D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CBA81B-A199-489D-A0C4-FC54E172DA5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157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Custom Design</vt:lpstr>
      <vt:lpstr>COVID19 Crisis – sharing stories and lessons learned ...   Library &amp; Knowledge Service for NHS Ambulance Services in England [ LKS ASE ].  </vt:lpstr>
      <vt:lpstr>PowerPoint Presentation</vt:lpstr>
      <vt:lpstr>PowerPoint Presentation</vt:lpstr>
    </vt:vector>
  </TitlesOfParts>
  <Company>North West Ambulance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Holland</dc:creator>
  <cp:lastModifiedBy>Joanne Naughton</cp:lastModifiedBy>
  <cp:revision>64</cp:revision>
  <dcterms:created xsi:type="dcterms:W3CDTF">2019-01-24T04:20:36Z</dcterms:created>
  <dcterms:modified xsi:type="dcterms:W3CDTF">2020-06-29T08:21:21Z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0x0101008915AFDFB6E93E45BFC402B213C6F140</vt:lpwstr>
  </property>
</Properties>
</file>