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  <p:sldMasterId id="2147483651" r:id="rId6"/>
  </p:sldMasterIdLst>
  <p:notesMasterIdLst>
    <p:notesMasterId r:id="rId8"/>
  </p:notesMasterIdLst>
  <p:sldIdLst>
    <p:sldId id="390" r:id="rId7"/>
  </p:sldIdLst>
  <p:sldSz cx="9144000" cy="6858000" type="screen4x3"/>
  <p:notesSz cx="6808788" cy="9940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0E6F"/>
    <a:srgbClr val="76BA43"/>
    <a:srgbClr val="005EB8"/>
    <a:srgbClr val="FF0066"/>
    <a:srgbClr val="78BE20"/>
    <a:srgbClr val="2E5DA7"/>
    <a:srgbClr val="CC9900"/>
    <a:srgbClr val="DDDDDD"/>
    <a:srgbClr val="FFFF00"/>
    <a:srgbClr val="0E45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53" autoAdjust="0"/>
    <p:restoredTop sz="99429" autoAdjust="0"/>
  </p:normalViewPr>
  <p:slideViewPr>
    <p:cSldViewPr snapToGrid="0" snapToObjects="1">
      <p:cViewPr varScale="1">
        <p:scale>
          <a:sx n="72" d="100"/>
          <a:sy n="72" d="100"/>
        </p:scale>
        <p:origin x="105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8F7CD6-7E1A-4B87-B86A-F0A0B7BD02FC}" type="datetimeFigureOut">
              <a:rPr lang="en-GB" smtClean="0"/>
              <a:pPr/>
              <a:t>10/12/2020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9E91F6-C4EA-493E-AE25-242520713E3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5810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2868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17/10/2018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D323059-9B76-4FD2-BE6E-74294CAE70A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2789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4648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Strapline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41092" y="5812559"/>
            <a:ext cx="1789771" cy="7239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 noChangeArrowheads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78161" y="4535"/>
            <a:ext cx="3725862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3164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78161" y="4535"/>
            <a:ext cx="3725862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8103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23059-9B76-4FD2-BE6E-74294CAE70A3}" type="slidenum">
              <a:rPr lang="en-GB" smtClean="0"/>
              <a:t>1</a:t>
            </a:fld>
            <a:endParaRPr lang="en-GB" dirty="0"/>
          </a:p>
        </p:txBody>
      </p:sp>
      <p:pic>
        <p:nvPicPr>
          <p:cNvPr id="11" name="Picture 10" descr="Helping han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794" y="5531110"/>
            <a:ext cx="1008685" cy="1034862"/>
          </a:xfrm>
          <a:prstGeom prst="rect">
            <a:avLst/>
          </a:prstGeom>
        </p:spPr>
      </p:pic>
      <p:pic>
        <p:nvPicPr>
          <p:cNvPr id="13" name="Picture 6">
            <a:extLst>
              <a:ext uri="{FF2B5EF4-FFF2-40B4-BE49-F238E27FC236}">
                <a16:creationId xmlns:a16="http://schemas.microsoft.com/office/drawing/2014/main" id="{F7CBDCA2-B180-464B-8DF2-22FD884844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1674" y="5708059"/>
            <a:ext cx="825752" cy="809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D3B7139B-4161-4F1E-B3A1-32FA64767604}"/>
              </a:ext>
            </a:extLst>
          </p:cNvPr>
          <p:cNvSpPr/>
          <p:nvPr/>
        </p:nvSpPr>
        <p:spPr>
          <a:xfrm>
            <a:off x="303560" y="138545"/>
            <a:ext cx="8646476" cy="175262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/>
              <a:t>Christmas Lessons 2020: </a:t>
            </a:r>
          </a:p>
          <a:p>
            <a:pPr algn="ctr"/>
            <a:r>
              <a:rPr lang="en-GB" sz="4000" b="1" dirty="0"/>
              <a:t>how we’re surviving!</a:t>
            </a:r>
          </a:p>
        </p:txBody>
      </p:sp>
      <p:pic>
        <p:nvPicPr>
          <p:cNvPr id="16" name="Picture 4">
            <a:extLst>
              <a:ext uri="{FF2B5EF4-FFF2-40B4-BE49-F238E27FC236}">
                <a16:creationId xmlns:a16="http://schemas.microsoft.com/office/drawing/2014/main" id="{FCCBF271-3798-494D-850F-F5E74B391C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099" y="3849429"/>
            <a:ext cx="1189191" cy="9807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 descr="K:\Communications\Design\Logos and icons\icons\New icons\vegetables.png">
            <a:extLst>
              <a:ext uri="{FF2B5EF4-FFF2-40B4-BE49-F238E27FC236}">
                <a16:creationId xmlns:a16="http://schemas.microsoft.com/office/drawing/2014/main" id="{98D67A99-98BF-4C66-933D-09D7BBDBE4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3030" y="3860403"/>
            <a:ext cx="1261747" cy="785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K:\Communications\Design\Logos and icons\icons\New icons\gardening.png">
            <a:extLst>
              <a:ext uri="{FF2B5EF4-FFF2-40B4-BE49-F238E27FC236}">
                <a16:creationId xmlns:a16="http://schemas.microsoft.com/office/drawing/2014/main" id="{985D9DDA-9FA7-489E-B434-F76E74192B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9132" y="2179388"/>
            <a:ext cx="914333" cy="949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8" descr="Tree.png">
            <a:extLst>
              <a:ext uri="{FF2B5EF4-FFF2-40B4-BE49-F238E27FC236}">
                <a16:creationId xmlns:a16="http://schemas.microsoft.com/office/drawing/2014/main" id="{1FFC75E8-8267-4564-9C56-ED1E8A7A2DF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24995" y="3929566"/>
            <a:ext cx="822385" cy="835327"/>
          </a:xfrm>
          <a:prstGeom prst="rect">
            <a:avLst/>
          </a:prstGeom>
        </p:spPr>
      </p:pic>
      <p:pic>
        <p:nvPicPr>
          <p:cNvPr id="20" name="Picture 2" descr="K:\Communications\Design\Logos and icons\icons\New icons\Consultation or liaison.png">
            <a:extLst>
              <a:ext uri="{FF2B5EF4-FFF2-40B4-BE49-F238E27FC236}">
                <a16:creationId xmlns:a16="http://schemas.microsoft.com/office/drawing/2014/main" id="{7BF2D7F9-D835-4328-A1DB-7152491EB3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8556" y="3849429"/>
            <a:ext cx="850366" cy="867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11">
            <a:extLst>
              <a:ext uri="{FF2B5EF4-FFF2-40B4-BE49-F238E27FC236}">
                <a16:creationId xmlns:a16="http://schemas.microsoft.com/office/drawing/2014/main" id="{A0D712A1-8E2E-4788-9BE7-0E8DB2C813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4655" y="2318835"/>
            <a:ext cx="995493" cy="9807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12">
            <a:extLst>
              <a:ext uri="{FF2B5EF4-FFF2-40B4-BE49-F238E27FC236}">
                <a16:creationId xmlns:a16="http://schemas.microsoft.com/office/drawing/2014/main" id="{0CB4E417-E6EC-4908-AA09-CE3C53347B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9928" y="3896555"/>
            <a:ext cx="822385" cy="9013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13">
            <a:extLst>
              <a:ext uri="{FF2B5EF4-FFF2-40B4-BE49-F238E27FC236}">
                <a16:creationId xmlns:a16="http://schemas.microsoft.com/office/drawing/2014/main" id="{20A97BC9-2368-431E-8B8D-688A7A04E4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3614" y="2270725"/>
            <a:ext cx="1261882" cy="590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16">
            <a:extLst>
              <a:ext uri="{FF2B5EF4-FFF2-40B4-BE49-F238E27FC236}">
                <a16:creationId xmlns:a16="http://schemas.microsoft.com/office/drawing/2014/main" id="{FE6508E6-B628-4824-B230-494FFC5237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6672" y="2197916"/>
            <a:ext cx="1001815" cy="879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24" descr="walking.png">
            <a:extLst>
              <a:ext uri="{FF2B5EF4-FFF2-40B4-BE49-F238E27FC236}">
                <a16:creationId xmlns:a16="http://schemas.microsoft.com/office/drawing/2014/main" id="{3A1B7EB4-F326-43FA-90EA-795B5515BD5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873948" y="5576582"/>
            <a:ext cx="471960" cy="943919"/>
          </a:xfrm>
          <a:prstGeom prst="rect">
            <a:avLst/>
          </a:prstGeom>
        </p:spPr>
      </p:pic>
      <p:pic>
        <p:nvPicPr>
          <p:cNvPr id="26" name="Picture 25" descr="K:\Communications\Design\Logos and icons\icons\New icons\cooking.png">
            <a:extLst>
              <a:ext uri="{FF2B5EF4-FFF2-40B4-BE49-F238E27FC236}">
                <a16:creationId xmlns:a16="http://schemas.microsoft.com/office/drawing/2014/main" id="{D3283DC5-4A9F-42E1-A73B-831D81A3E7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7487" y="5560839"/>
            <a:ext cx="651328" cy="943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3">
            <a:extLst>
              <a:ext uri="{FF2B5EF4-FFF2-40B4-BE49-F238E27FC236}">
                <a16:creationId xmlns:a16="http://schemas.microsoft.com/office/drawing/2014/main" id="{E7100C6B-BAC9-4CF6-9B64-15030177FB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015" y="2128262"/>
            <a:ext cx="924418" cy="949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2" descr="K:\Communications\Design\Logos and icons\icons\Icon files\Time\Future.png">
            <a:extLst>
              <a:ext uri="{FF2B5EF4-FFF2-40B4-BE49-F238E27FC236}">
                <a16:creationId xmlns:a16="http://schemas.microsoft.com/office/drawing/2014/main" id="{93113EFC-A6D8-4788-945A-100F538E00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1815" y="5589887"/>
            <a:ext cx="1073456" cy="980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8382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F284585C3E254FB2E6141BE41CE2B5" ma:contentTypeVersion="1" ma:contentTypeDescription="Create a new document." ma:contentTypeScope="" ma:versionID="bcf50bad7e826b13f11266293a264835">
  <xsd:schema xmlns:xsd="http://www.w3.org/2001/XMLSchema" xmlns:xs="http://www.w3.org/2001/XMLSchema" xmlns:p="http://schemas.microsoft.com/office/2006/metadata/properties" xmlns:ns1="http://schemas.microsoft.com/sharepoint/v3" xmlns:ns2="43dd8110-9b25-45f8-a8b9-44a116e8ad49" targetNamespace="http://schemas.microsoft.com/office/2006/metadata/properties" ma:root="true" ma:fieldsID="5f3c0c385dabc5a5c88a01196406b600" ns1:_="" ns2:_="">
    <xsd:import namespace="http://schemas.microsoft.com/sharepoint/v3"/>
    <xsd:import namespace="43dd8110-9b25-45f8-a8b9-44a116e8ad49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dd8110-9b25-45f8-a8b9-44a116e8ad49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43dd8110-9b25-45f8-a8b9-44a116e8ad49">ZEXKAYJVUWQ7-106-182</_dlc_DocId>
    <_dlc_DocIdUrl xmlns="43dd8110-9b25-45f8-a8b9-44a116e8ad49">
      <Url>http://dev5.swyt.nhs.uk/communications/_layouts/DocIdRedir.aspx?ID=ZEXKAYJVUWQ7-106-182</Url>
      <Description>ZEXKAYJVUWQ7-106-182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F668775-AAC9-452A-B3C3-E551AFB647E2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9CA0AEFE-E37C-45A6-8969-D5492E29FD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3dd8110-9b25-45f8-a8b9-44a116e8ad4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95779B8-8C06-4649-899B-97BE88549D70}">
  <ds:schemaRefs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43dd8110-9b25-45f8-a8b9-44a116e8ad49"/>
    <ds:schemaRef ds:uri="http://www.w3.org/XML/1998/namespace"/>
    <ds:schemaRef ds:uri="http://purl.org/dc/elements/1.1/"/>
    <ds:schemaRef ds:uri="http://schemas.microsoft.com/office/infopath/2007/PartnerControls"/>
    <ds:schemaRef ds:uri="http://purl.org/dc/terms/"/>
    <ds:schemaRef ds:uri="http://schemas.microsoft.com/sharepoint/v3"/>
    <ds:schemaRef ds:uri="http://schemas.microsoft.com/office/2006/metadata/properties"/>
  </ds:schemaRefs>
</ds:datastoreItem>
</file>

<file path=customXml/itemProps4.xml><?xml version="1.0" encoding="utf-8"?>
<ds:datastoreItem xmlns:ds="http://schemas.openxmlformats.org/officeDocument/2006/customXml" ds:itemID="{17A266EE-DB4C-47F0-B29A-0E122354F18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3886</TotalTime>
  <Words>9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Office Theme</vt:lpstr>
      <vt:lpstr>1_Office Theme</vt:lpstr>
      <vt:lpstr>PowerPoint Presentation</vt:lpstr>
    </vt:vector>
  </TitlesOfParts>
  <Company>Manifest Communications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 Senior</dc:creator>
  <cp:lastModifiedBy>Hennessy Sarah</cp:lastModifiedBy>
  <cp:revision>343</cp:revision>
  <cp:lastPrinted>2018-08-06T11:37:04Z</cp:lastPrinted>
  <dcterms:created xsi:type="dcterms:W3CDTF">2017-01-09T09:34:03Z</dcterms:created>
  <dcterms:modified xsi:type="dcterms:W3CDTF">2020-12-10T10:54:09Z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0x0101000DF284585C3E254FB2E6141BE41CE2B5</vt:lpwstr>
  </property>
  <property fmtid="{D5CDD505-2E9C-101B-9397-08002B2CF9AE}" pid="3" name="_dlc_DocIdItemGuid">
    <vt:lpwstr>0c6b394b-dc82-4afb-9d0f-2dc2b986f0a0</vt:lpwstr>
  </property>
</Properties>
</file>